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3"/>
  </p:notesMasterIdLst>
  <p:handoutMasterIdLst>
    <p:handoutMasterId r:id="rId14"/>
  </p:handoutMasterIdLst>
  <p:sldIdLst>
    <p:sldId id="257" r:id="rId5"/>
    <p:sldId id="263" r:id="rId6"/>
    <p:sldId id="283" r:id="rId7"/>
    <p:sldId id="270" r:id="rId8"/>
    <p:sldId id="276" r:id="rId9"/>
    <p:sldId id="275" r:id="rId10"/>
    <p:sldId id="282" r:id="rId11"/>
    <p:sldId id="28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87677" autoAdjust="0"/>
  </p:normalViewPr>
  <p:slideViewPr>
    <p:cSldViewPr snapToGrid="0" snapToObjects="1" showGuides="1">
      <p:cViewPr varScale="1">
        <p:scale>
          <a:sx n="61" d="100"/>
          <a:sy n="61" d="100"/>
        </p:scale>
        <p:origin x="1612" y="28"/>
      </p:cViewPr>
      <p:guideLst>
        <p:guide orient="horz" pos="2183"/>
        <p:guide pos="2880"/>
      </p:guideLst>
    </p:cSldViewPr>
  </p:slideViewPr>
  <p:notesTextViewPr>
    <p:cViewPr>
      <p:scale>
        <a:sx n="1" d="1"/>
        <a:sy n="1" d="1"/>
      </p:scale>
      <p:origin x="0" y="0"/>
    </p:cViewPr>
  </p:notesTextViewPr>
  <p:notesViewPr>
    <p:cSldViewPr snapToGrid="0" snapToObjects="1" showGuides="1">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BCD693-F8E0-D446-ACF5-21AFA8B5C6D7}" type="datetimeFigureOut">
              <a:rPr lang="en-US" smtClean="0"/>
              <a:t>3/18/2019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008990-E4D2-EE4E-9EBE-D4A625F19164}" type="slidenum">
              <a:rPr lang="en-US" smtClean="0"/>
              <a:t>‹#›</a:t>
            </a:fld>
            <a:endParaRPr lang="en-US" dirty="0"/>
          </a:p>
        </p:txBody>
      </p:sp>
    </p:spTree>
    <p:extLst>
      <p:ext uri="{BB962C8B-B14F-4D97-AF65-F5344CB8AC3E}">
        <p14:creationId xmlns:p14="http://schemas.microsoft.com/office/powerpoint/2010/main" val="679368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55433-2594-3943-9CD3-45DDA12CBBD6}" type="datetimeFigureOut">
              <a:rPr lang="en-US" smtClean="0"/>
              <a:t>3/18/2019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D986A-33A6-6D43-B00B-39799A9A4452}" type="slidenum">
              <a:rPr lang="en-US" smtClean="0"/>
              <a:t>‹#›</a:t>
            </a:fld>
            <a:endParaRPr lang="en-US" dirty="0"/>
          </a:p>
        </p:txBody>
      </p:sp>
    </p:spTree>
    <p:extLst>
      <p:ext uri="{BB962C8B-B14F-4D97-AF65-F5344CB8AC3E}">
        <p14:creationId xmlns:p14="http://schemas.microsoft.com/office/powerpoint/2010/main" val="169086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As the largest rental company in the world, United Rentals goal is to make our industry a safer place to work.  One of the most impactful ways to do this is thru quality safety training.  When we first set out to architect United Academy, we reached out to some of our customers to understand the challenges they had training their employees.  This is what they said… you might recognize some, if not all, of these pain points.  </a:t>
            </a:r>
          </a:p>
          <a:p>
            <a:endParaRPr lang="en-US" dirty="0"/>
          </a:p>
        </p:txBody>
      </p:sp>
      <p:sp>
        <p:nvSpPr>
          <p:cNvPr id="4" name="Slide Number Placeholder 3"/>
          <p:cNvSpPr>
            <a:spLocks noGrp="1"/>
          </p:cNvSpPr>
          <p:nvPr>
            <p:ph type="sldNum" sz="quarter" idx="10"/>
          </p:nvPr>
        </p:nvSpPr>
        <p:spPr/>
        <p:txBody>
          <a:bodyPr/>
          <a:lstStyle/>
          <a:p>
            <a:fld id="{4C0D986A-33A6-6D43-B00B-39799A9A4452}" type="slidenum">
              <a:rPr lang="en-US" smtClean="0"/>
              <a:t>1</a:t>
            </a:fld>
            <a:endParaRPr lang="en-US" dirty="0"/>
          </a:p>
        </p:txBody>
      </p:sp>
    </p:spTree>
    <p:extLst>
      <p:ext uri="{BB962C8B-B14F-4D97-AF65-F5344CB8AC3E}">
        <p14:creationId xmlns:p14="http://schemas.microsoft.com/office/powerpoint/2010/main" val="77816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the </a:t>
            </a:r>
            <a:r>
              <a:rPr lang="en-US" b="1" u="sng" dirty="0" smtClean="0"/>
              <a:t>quality of safety training varies across our industry</a:t>
            </a:r>
            <a:r>
              <a:rPr lang="en-US" b="1" dirty="0" smtClean="0"/>
              <a:t>:</a:t>
            </a:r>
          </a:p>
          <a:p>
            <a:pPr marL="230020" indent="-230020">
              <a:buAutoNum type="arabicParenR"/>
            </a:pPr>
            <a:r>
              <a:rPr lang="en-US" dirty="0" smtClean="0"/>
              <a:t>First is the skillset of the trainer.  There is a wide range of  teaching experience as well as industry experience  of those leading safety training.  </a:t>
            </a:r>
          </a:p>
          <a:p>
            <a:pPr marL="230020" indent="-230020">
              <a:buAutoNum type="arabicParenR"/>
            </a:pPr>
            <a:r>
              <a:rPr lang="en-US" dirty="0" smtClean="0"/>
              <a:t>Second, some training courses offered do not satisfy regulatory requirements in one country let alone the US </a:t>
            </a:r>
            <a:r>
              <a:rPr lang="en-US" u="sng" dirty="0" smtClean="0"/>
              <a:t>and</a:t>
            </a:r>
            <a:r>
              <a:rPr lang="en-US" dirty="0" smtClean="0"/>
              <a:t> Canada and </a:t>
            </a:r>
          </a:p>
          <a:p>
            <a:pPr marL="230020" indent="-230020">
              <a:buAutoNum type="arabicParenR"/>
            </a:pPr>
            <a:r>
              <a:rPr lang="en-US" dirty="0" smtClean="0"/>
              <a:t>Third,  the duration of training often varies.  For example, you can find courses one to become a boom lift operator in an hour and those courses have no hands-on evaluation which is required to become a safe operator.     </a:t>
            </a:r>
          </a:p>
          <a:p>
            <a:pPr marL="230020" indent="-230020">
              <a:buAutoNum type="arabicParenR"/>
            </a:pPr>
            <a:endParaRPr lang="en-US" dirty="0" smtClean="0"/>
          </a:p>
          <a:p>
            <a:r>
              <a:rPr lang="en-US" b="1" u="sng" dirty="0" smtClean="0"/>
              <a:t>Every job site varies too</a:t>
            </a:r>
            <a:r>
              <a:rPr lang="en-US" dirty="0" smtClean="0"/>
              <a:t>.  Some are out doors, some indoors, some on flat terrain and some on rough terrain.  The equipment used on job sites also varies.  Our customers need to ensure their workers are certified to use the equipment required to safely complete tasks on every jobsite.</a:t>
            </a:r>
          </a:p>
          <a:p>
            <a:endParaRPr lang="en-US" dirty="0" smtClean="0"/>
          </a:p>
          <a:p>
            <a:r>
              <a:rPr lang="en-US" b="1" u="sng" dirty="0" smtClean="0"/>
              <a:t>A lot of time is spent by our customers tracking training and certifications</a:t>
            </a:r>
            <a:r>
              <a:rPr lang="en-US" dirty="0" smtClean="0"/>
              <a:t>.  In fact, this is the number one concern we hear from our customers regarding safety training.  Many track their employee training using Excel or other manual processes.  These records are  not only difficult to keep current but also to use when trying to plan future training needs.</a:t>
            </a:r>
          </a:p>
          <a:p>
            <a:endParaRPr lang="en-US" dirty="0" smtClean="0"/>
          </a:p>
          <a:p>
            <a:r>
              <a:rPr lang="en-US" b="1" u="sng" dirty="0" smtClean="0"/>
              <a:t>Our workforce is transient </a:t>
            </a:r>
            <a:r>
              <a:rPr lang="en-US" dirty="0" smtClean="0"/>
              <a:t>especially so over the last few years when companies were laying off workers.  Workers will migrate to where the work is and need to take their training with them.</a:t>
            </a:r>
          </a:p>
          <a:p>
            <a:endParaRPr lang="en-US" b="1" u="sng" dirty="0" smtClean="0"/>
          </a:p>
          <a:p>
            <a:r>
              <a:rPr lang="en-US" b="1" u="sng" dirty="0" smtClean="0"/>
              <a:t>Learner preferences have evolved</a:t>
            </a:r>
            <a:r>
              <a:rPr lang="en-US" dirty="0" smtClean="0"/>
              <a:t>.  One example of this is that our younger workforce often likes to learn online by themselves, while others like to learn in a classroom setting to share experiences and ask questions.  In additional, there are many more Spanish speaking workers in our industry today.</a:t>
            </a:r>
          </a:p>
        </p:txBody>
      </p:sp>
      <p:sp>
        <p:nvSpPr>
          <p:cNvPr id="4" name="Slide Number Placeholder 3"/>
          <p:cNvSpPr>
            <a:spLocks noGrp="1"/>
          </p:cNvSpPr>
          <p:nvPr>
            <p:ph type="sldNum" sz="quarter" idx="10"/>
          </p:nvPr>
        </p:nvSpPr>
        <p:spPr/>
        <p:txBody>
          <a:bodyPr/>
          <a:lstStyle/>
          <a:p>
            <a:fld id="{4C0D986A-33A6-6D43-B00B-39799A9A4452}" type="slidenum">
              <a:rPr lang="en-US" smtClean="0"/>
              <a:t>2</a:t>
            </a:fld>
            <a:endParaRPr lang="en-US" dirty="0"/>
          </a:p>
        </p:txBody>
      </p:sp>
    </p:spTree>
    <p:extLst>
      <p:ext uri="{BB962C8B-B14F-4D97-AF65-F5344CB8AC3E}">
        <p14:creationId xmlns:p14="http://schemas.microsoft.com/office/powerpoint/2010/main" val="211212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baseline="0" dirty="0" smtClean="0"/>
              <a:t>Courses Include</a:t>
            </a:r>
            <a:r>
              <a:rPr lang="en-US" baseline="0" dirty="0" smtClean="0"/>
              <a:t>:</a:t>
            </a:r>
          </a:p>
          <a:p>
            <a:pPr marL="171450" indent="-171450">
              <a:buFont typeface="Arial" panose="020B0604020202020204" pitchFamily="34" charset="0"/>
              <a:buChar char="•"/>
            </a:pPr>
            <a:r>
              <a:rPr lang="en-US" baseline="0" dirty="0" smtClean="0"/>
              <a:t>Equipment Training (Aerials, Forklifts, Dirt)</a:t>
            </a:r>
          </a:p>
          <a:p>
            <a:pPr marL="171450" indent="-171450">
              <a:buFont typeface="Arial" panose="020B0604020202020204" pitchFamily="34" charset="0"/>
              <a:buChar char="•"/>
            </a:pPr>
            <a:r>
              <a:rPr lang="en-US" baseline="0" dirty="0" smtClean="0"/>
              <a:t>Fall Protection</a:t>
            </a:r>
          </a:p>
          <a:p>
            <a:pPr marL="171450" indent="-171450">
              <a:buFont typeface="Arial" panose="020B0604020202020204" pitchFamily="34" charset="0"/>
              <a:buChar char="•"/>
            </a:pPr>
            <a:r>
              <a:rPr lang="en-US" baseline="0" dirty="0" smtClean="0"/>
              <a:t>OSHA</a:t>
            </a:r>
          </a:p>
          <a:p>
            <a:pPr marL="171450" indent="-171450">
              <a:buFont typeface="Arial" panose="020B0604020202020204" pitchFamily="34" charset="0"/>
              <a:buChar char="•"/>
            </a:pPr>
            <a:r>
              <a:rPr lang="en-US" baseline="0" dirty="0" smtClean="0"/>
              <a:t>Confined Space</a:t>
            </a:r>
          </a:p>
          <a:p>
            <a:pPr marL="171450" indent="-171450">
              <a:buFont typeface="Arial" panose="020B0604020202020204" pitchFamily="34" charset="0"/>
              <a:buChar char="•"/>
            </a:pPr>
            <a:r>
              <a:rPr lang="en-US" u="none" baseline="0" dirty="0" smtClean="0"/>
              <a:t>Trench</a:t>
            </a:r>
          </a:p>
          <a:p>
            <a:pPr marL="0" indent="0">
              <a:buFont typeface="Arial" panose="020B0604020202020204" pitchFamily="34" charset="0"/>
              <a:buNone/>
            </a:pPr>
            <a:r>
              <a:rPr lang="en-US" u="sng" baseline="0" dirty="0" smtClean="0"/>
              <a:t>Available 24/7  </a:t>
            </a:r>
          </a:p>
          <a:p>
            <a:pPr marL="171450" indent="-171450">
              <a:buFont typeface="Arial" panose="020B0604020202020204" pitchFamily="34" charset="0"/>
              <a:buChar char="•"/>
            </a:pPr>
            <a:r>
              <a:rPr lang="en-US" u="none" baseline="0" dirty="0" smtClean="0"/>
              <a:t>Can be taken anytime anywhere</a:t>
            </a:r>
          </a:p>
          <a:p>
            <a:pPr marL="171450" indent="-171450">
              <a:buFont typeface="Arial" panose="020B0604020202020204" pitchFamily="34" charset="0"/>
              <a:buChar char="•"/>
            </a:pPr>
            <a:r>
              <a:rPr lang="en-US" u="none" baseline="0" dirty="0" smtClean="0"/>
              <a:t>Equipment Evaluations conducted by Certified Evaluators across the country</a:t>
            </a:r>
          </a:p>
          <a:p>
            <a:pPr marL="171450" indent="-171450">
              <a:buFont typeface="Arial" panose="020B0604020202020204" pitchFamily="34" charset="0"/>
              <a:buChar char="•"/>
            </a:pPr>
            <a:r>
              <a:rPr lang="en-US" u="none" baseline="0" dirty="0" smtClean="0"/>
              <a:t>Available in English, Spanish, French</a:t>
            </a:r>
          </a:p>
          <a:p>
            <a:pPr marL="0" indent="0">
              <a:buFont typeface="Arial" panose="020B0604020202020204" pitchFamily="34" charset="0"/>
              <a:buNone/>
            </a:pPr>
            <a:r>
              <a:rPr lang="en-US" u="sng" baseline="0" dirty="0" smtClean="0"/>
              <a:t>Dedicated Training Team:</a:t>
            </a:r>
          </a:p>
          <a:p>
            <a:pPr marL="171450" indent="-171450">
              <a:buFont typeface="Arial" panose="020B0604020202020204" pitchFamily="34" charset="0"/>
              <a:buChar char="•"/>
            </a:pPr>
            <a:r>
              <a:rPr lang="en-US" u="none" baseline="0" dirty="0" smtClean="0"/>
              <a:t>Over 75 instructors Nationwide for Classroom Training</a:t>
            </a:r>
            <a:r>
              <a:rPr lang="en-US" u="sng" baseline="0" dirty="0" smtClean="0"/>
              <a:t>                                                                                                                                                                                                                                                                                                                                      </a:t>
            </a:r>
          </a:p>
        </p:txBody>
      </p:sp>
      <p:sp>
        <p:nvSpPr>
          <p:cNvPr id="4" name="Slide Number Placeholder 3"/>
          <p:cNvSpPr>
            <a:spLocks noGrp="1"/>
          </p:cNvSpPr>
          <p:nvPr>
            <p:ph type="sldNum" sz="quarter" idx="10"/>
          </p:nvPr>
        </p:nvSpPr>
        <p:spPr/>
        <p:txBody>
          <a:bodyPr/>
          <a:lstStyle/>
          <a:p>
            <a:fld id="{4C0D986A-33A6-6D43-B00B-39799A9A4452}" type="slidenum">
              <a:rPr lang="en-US" smtClean="0"/>
              <a:t>3</a:t>
            </a:fld>
            <a:endParaRPr lang="en-US" dirty="0"/>
          </a:p>
        </p:txBody>
      </p:sp>
    </p:spTree>
    <p:extLst>
      <p:ext uri="{BB962C8B-B14F-4D97-AF65-F5344CB8AC3E}">
        <p14:creationId xmlns:p14="http://schemas.microsoft.com/office/powerpoint/2010/main" val="276576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Different people like to learn differently.  Millennial's, as an example, have shown that they like to learn online rather than in a classroom.  Others like to attend classroom sessions for the comradery and ability to ask questions and share experiences.  At United Academy we offer our core courses in multiple formats to appeal to a broad array of learners.    </a:t>
            </a:r>
          </a:p>
          <a:p>
            <a:endParaRPr lang="en-US" sz="1200" dirty="0" smtClean="0"/>
          </a:p>
          <a:p>
            <a:r>
              <a:rPr lang="en-US" sz="1200" dirty="0" smtClean="0"/>
              <a:t>Note: Blended Learning courses offered include:</a:t>
            </a:r>
          </a:p>
          <a:p>
            <a:pPr marL="228600" indent="-228600">
              <a:buFont typeface="+mj-lt"/>
              <a:buAutoNum type="arabicPeriod"/>
            </a:pPr>
            <a:r>
              <a:rPr lang="en-US" sz="1200" dirty="0" smtClean="0"/>
              <a:t>Boom lift operator certification</a:t>
            </a:r>
          </a:p>
          <a:p>
            <a:pPr marL="228600" indent="-228600">
              <a:buFont typeface="+mj-lt"/>
              <a:buAutoNum type="arabicPeriod"/>
            </a:pPr>
            <a:r>
              <a:rPr lang="en-US" sz="1200" dirty="0" smtClean="0"/>
              <a:t>Scissor lift operator certification</a:t>
            </a:r>
          </a:p>
          <a:p>
            <a:pPr marL="228600" indent="-228600">
              <a:buFont typeface="+mj-lt"/>
              <a:buAutoNum type="arabicPeriod"/>
            </a:pPr>
            <a:r>
              <a:rPr lang="en-US" sz="1200" dirty="0" smtClean="0"/>
              <a:t>AWP Operator Certification</a:t>
            </a:r>
          </a:p>
          <a:p>
            <a:pPr marL="228600" indent="-228600">
              <a:buFont typeface="+mj-lt"/>
              <a:buAutoNum type="arabicPeriod"/>
            </a:pPr>
            <a:r>
              <a:rPr lang="en-US" sz="1200" dirty="0" smtClean="0"/>
              <a:t>AWP Operator Recertification</a:t>
            </a:r>
          </a:p>
          <a:p>
            <a:pPr marL="228600" indent="-228600">
              <a:buFont typeface="+mj-lt"/>
              <a:buAutoNum type="arabicPeriod"/>
            </a:pPr>
            <a:r>
              <a:rPr lang="en-US" sz="1200" dirty="0" smtClean="0"/>
              <a:t>Rough terrain forklift operator certification</a:t>
            </a:r>
          </a:p>
          <a:p>
            <a:pPr marL="228600" indent="-228600">
              <a:buFont typeface="+mj-lt"/>
              <a:buAutoNum type="arabicPeriod"/>
            </a:pPr>
            <a:r>
              <a:rPr lang="en-US" sz="1200" dirty="0" smtClean="0"/>
              <a:t>Counter balance forklift operator certification</a:t>
            </a:r>
          </a:p>
          <a:p>
            <a:pPr marL="228600" indent="-228600">
              <a:buFont typeface="+mj-lt"/>
              <a:buAutoNum type="arabicPeriod"/>
            </a:pPr>
            <a:r>
              <a:rPr lang="en-US" sz="1200" dirty="0" smtClean="0"/>
              <a:t>Counter balance and rough terrain forklift operator certification</a:t>
            </a:r>
          </a:p>
          <a:p>
            <a:pPr marL="228600" indent="-228600">
              <a:buFont typeface="+mj-lt"/>
              <a:buAutoNum type="arabicPeriod"/>
            </a:pPr>
            <a:r>
              <a:rPr lang="en-US" sz="1200" dirty="0" smtClean="0"/>
              <a:t>Forklift Combo Recertification</a:t>
            </a:r>
          </a:p>
          <a:p>
            <a:pPr marL="228600" indent="-228600">
              <a:buFont typeface="+mj-lt"/>
              <a:buAutoNum type="arabicPeriod"/>
            </a:pPr>
            <a:r>
              <a:rPr lang="en-US" sz="1200" dirty="0" smtClean="0"/>
              <a:t>Skid steer/front end loader Combo</a:t>
            </a:r>
          </a:p>
          <a:p>
            <a:pPr marL="228600" indent="-228600">
              <a:buFont typeface="+mj-lt"/>
              <a:buAutoNum type="arabicPeriod"/>
            </a:pPr>
            <a:r>
              <a:rPr lang="en-US" sz="1200" dirty="0" smtClean="0"/>
              <a:t>Excavator/ backhoe Combo</a:t>
            </a:r>
          </a:p>
          <a:p>
            <a:pPr marL="228600" indent="-228600">
              <a:buFont typeface="+mj-lt"/>
              <a:buAutoNum type="arabicPeriod"/>
            </a:pPr>
            <a:r>
              <a:rPr lang="en-US" sz="1200" dirty="0" smtClean="0"/>
              <a:t>Fall Protection USA</a:t>
            </a:r>
          </a:p>
          <a:p>
            <a:pPr marL="228600" indent="-228600">
              <a:buFont typeface="+mj-lt"/>
              <a:buAutoNum type="arabicPeriod"/>
            </a:pPr>
            <a:r>
              <a:rPr lang="en-US" sz="1200" dirty="0" smtClean="0"/>
              <a:t>Fall Protection Canada (coming Q2 2017)</a:t>
            </a:r>
          </a:p>
          <a:p>
            <a:pPr marL="228600" indent="-228600">
              <a:buFont typeface="+mj-lt"/>
              <a:buAutoNum type="arabicPeriod"/>
            </a:pPr>
            <a:endParaRPr lang="en-US" sz="1200" dirty="0" smtClean="0"/>
          </a:p>
          <a:p>
            <a:endParaRPr lang="en-US" sz="1200" dirty="0" smtClean="0">
              <a:cs typeface="Helvetica"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C0D986A-33A6-6D43-B00B-39799A9A4452}" type="slidenum">
              <a:rPr lang="en-US" smtClean="0"/>
              <a:t>4</a:t>
            </a:fld>
            <a:endParaRPr lang="en-US" dirty="0"/>
          </a:p>
        </p:txBody>
      </p:sp>
    </p:spTree>
    <p:extLst>
      <p:ext uri="{BB962C8B-B14F-4D97-AF65-F5344CB8AC3E}">
        <p14:creationId xmlns:p14="http://schemas.microsoft.com/office/powerpoint/2010/main" val="948603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cs typeface="Helvetica" pitchFamily="34" charset="0"/>
              </a:rPr>
              <a:t>With the United Academy universal wallet card and free </a:t>
            </a:r>
            <a:r>
              <a:rPr lang="en-US" sz="1200" u="sng" dirty="0" smtClean="0">
                <a:cs typeface="Helvetica" pitchFamily="34" charset="0"/>
              </a:rPr>
              <a:t>United Academy App</a:t>
            </a:r>
            <a:r>
              <a:rPr lang="en-US" sz="1200" dirty="0" smtClean="0">
                <a:cs typeface="Helvetica" pitchFamily="34" charset="0"/>
              </a:rPr>
              <a:t>, customers can access their Training Profile anywhere and anytime with a computer or mobile device.  All you have to do is key in the personal identification codes into a computer or scan the QR code on the card with a smartphone or tablet for instant access.  </a:t>
            </a:r>
            <a:r>
              <a:rPr lang="en-US" sz="1200" i="1" dirty="0" smtClean="0">
                <a:cs typeface="Helvetica" pitchFamily="34" charset="0"/>
              </a:rPr>
              <a:t>Try scanning the wallet card shown here</a:t>
            </a:r>
            <a:r>
              <a:rPr lang="en-US" sz="1200" dirty="0" smtClean="0">
                <a:cs typeface="Helvetica" pitchFamily="34" charset="0"/>
              </a:rPr>
              <a:t>.</a:t>
            </a:r>
            <a:endParaRPr lang="en-US" sz="1200" i="1" dirty="0" smtClean="0">
              <a:cs typeface="Helvetica" pitchFamily="34" charset="0"/>
            </a:endParaRPr>
          </a:p>
          <a:p>
            <a:endParaRPr lang="en-US" sz="1200" dirty="0" smtClean="0">
              <a:cs typeface="Helvetica" pitchFamily="34" charset="0"/>
            </a:endParaRPr>
          </a:p>
          <a:p>
            <a:r>
              <a:rPr lang="en-US" sz="1200" dirty="0" smtClean="0">
                <a:cs typeface="Helvetica" pitchFamily="34" charset="0"/>
              </a:rPr>
              <a:t>Our wallet card is secure and credit card quality so it won’t tear or become damaged by the elements.  </a:t>
            </a:r>
          </a:p>
          <a:p>
            <a:endParaRPr lang="en-US" sz="1200" dirty="0" smtClean="0">
              <a:cs typeface="Helvetica" pitchFamily="34" charset="0"/>
            </a:endParaRPr>
          </a:p>
          <a:p>
            <a:r>
              <a:rPr lang="en-US" sz="1200" dirty="0" smtClean="0">
                <a:cs typeface="Helvetica" pitchFamily="34" charset="0"/>
              </a:rPr>
              <a:t>Wallet cards are sent to United Academy account holders after completing their first Academy course and it takes approximately 2 weeks to receive it at the address they used to enroll into the Academy.</a:t>
            </a:r>
          </a:p>
          <a:p>
            <a:endParaRPr lang="en-US" sz="1200" dirty="0" smtClean="0">
              <a:cs typeface="Helvetica" pitchFamily="34" charset="0"/>
            </a:endParaRPr>
          </a:p>
          <a:p>
            <a:r>
              <a:rPr lang="en-US" sz="1200" dirty="0" smtClean="0">
                <a:cs typeface="Helvetica" pitchFamily="34" charset="0"/>
              </a:rPr>
              <a:t>The United Academy wallet card and comprehensive training profile makes United Rentals’ safety training program stand out from our competition…employers have online access to course results to satisfy documentation of training requirements… and Operators receive proof of completion certificates to demonstrate qualifications to employers and jobsite managers.  </a:t>
            </a:r>
          </a:p>
          <a:p>
            <a:pPr eaLnBrk="1" hangingPunct="1"/>
            <a:endParaRPr lang="en-US" dirty="0" smtClean="0">
              <a:cs typeface="Arial" charset="0"/>
            </a:endParaRPr>
          </a:p>
          <a:p>
            <a:endParaRPr lang="en-US" dirty="0"/>
          </a:p>
        </p:txBody>
      </p:sp>
      <p:sp>
        <p:nvSpPr>
          <p:cNvPr id="4" name="Slide Number Placeholder 3"/>
          <p:cNvSpPr>
            <a:spLocks noGrp="1"/>
          </p:cNvSpPr>
          <p:nvPr>
            <p:ph type="sldNum" sz="quarter" idx="10"/>
          </p:nvPr>
        </p:nvSpPr>
        <p:spPr/>
        <p:txBody>
          <a:bodyPr/>
          <a:lstStyle/>
          <a:p>
            <a:fld id="{4C0D986A-33A6-6D43-B00B-39799A9A4452}" type="slidenum">
              <a:rPr lang="en-US" smtClean="0"/>
              <a:t>5</a:t>
            </a:fld>
            <a:endParaRPr lang="en-US" dirty="0"/>
          </a:p>
        </p:txBody>
      </p:sp>
    </p:spTree>
    <p:extLst>
      <p:ext uri="{BB962C8B-B14F-4D97-AF65-F5344CB8AC3E}">
        <p14:creationId xmlns:p14="http://schemas.microsoft.com/office/powerpoint/2010/main" val="60020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cs typeface="Helvetica" pitchFamily="34" charset="0"/>
              </a:rPr>
              <a:t>Customers can save time and money by storing and maintaining training and certifications in United Academy.  Records for each course taken thru the Academy are stored in our online database and a training profile, as shown here, is created for every account holder.  </a:t>
            </a:r>
          </a:p>
          <a:p>
            <a:endParaRPr lang="en-US" sz="1200" dirty="0" smtClean="0">
              <a:cs typeface="Helvetica" pitchFamily="34" charset="0"/>
            </a:endParaRPr>
          </a:p>
          <a:p>
            <a:r>
              <a:rPr lang="en-US" sz="1200" dirty="0" smtClean="0">
                <a:cs typeface="Helvetica" pitchFamily="34" charset="0"/>
              </a:rPr>
              <a:t>Users can also store additional records for training taken outside of United Academy so that they can build a </a:t>
            </a:r>
            <a:r>
              <a:rPr lang="en-US" sz="1200" b="1" dirty="0" smtClean="0">
                <a:cs typeface="Helvetica" pitchFamily="34" charset="0"/>
              </a:rPr>
              <a:t>comprehensive training transcript </a:t>
            </a:r>
            <a:r>
              <a:rPr lang="en-US" sz="1200" dirty="0" smtClean="0">
                <a:cs typeface="Helvetica" pitchFamily="34" charset="0"/>
              </a:rPr>
              <a:t>allowing United Academy to be the go to place for training and certification tracking in our industry.</a:t>
            </a:r>
          </a:p>
          <a:p>
            <a:endParaRPr lang="en-US" sz="1200" dirty="0" smtClean="0">
              <a:cs typeface="Helvetica" pitchFamily="34" charset="0"/>
            </a:endParaRPr>
          </a:p>
          <a:p>
            <a:r>
              <a:rPr lang="en-US" sz="1200" dirty="0" smtClean="0">
                <a:cs typeface="Helvetica" pitchFamily="34" charset="0"/>
              </a:rPr>
              <a:t>Using the red icons on the Training Transcript one can view the course Certificate of Completion and a temporary wallet card.  </a:t>
            </a:r>
          </a:p>
          <a:p>
            <a:endParaRPr lang="en-US" sz="1200" dirty="0" smtClean="0">
              <a:cs typeface="Helvetica" pitchFamily="34" charset="0"/>
            </a:endParaRPr>
          </a:p>
          <a:p>
            <a:r>
              <a:rPr lang="en-US" sz="1200" dirty="0" smtClean="0">
                <a:cs typeface="Helvetica" pitchFamily="34" charset="0"/>
              </a:rPr>
              <a:t>Notifications are sent on an automated basis from the Academy to alert customers of upcoming certification expirations and other important information so that they can manage training for themselves, or their employees, on a proactive basis so lapses in certifications won’t happen.   We even track certification expirations for training taken outside of the Academy!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4C0D986A-33A6-6D43-B00B-39799A9A4452}" type="slidenum">
              <a:rPr lang="en-US" smtClean="0"/>
              <a:t>6</a:t>
            </a:fld>
            <a:endParaRPr lang="en-US" dirty="0"/>
          </a:p>
        </p:txBody>
      </p:sp>
    </p:spTree>
    <p:extLst>
      <p:ext uri="{BB962C8B-B14F-4D97-AF65-F5344CB8AC3E}">
        <p14:creationId xmlns:p14="http://schemas.microsoft.com/office/powerpoint/2010/main" val="122116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cs typeface="Helvetica" pitchFamily="34" charset="0"/>
              </a:rPr>
              <a:t>So, how do you get started? </a:t>
            </a:r>
          </a:p>
          <a:p>
            <a:endParaRPr lang="en-US" sz="1200" dirty="0" smtClean="0">
              <a:cs typeface="Helvetica" pitchFamily="34" charset="0"/>
            </a:endParaRPr>
          </a:p>
          <a:p>
            <a:r>
              <a:rPr lang="en-US" sz="1200" dirty="0" smtClean="0">
                <a:cs typeface="Helvetica" pitchFamily="34" charset="0"/>
              </a:rPr>
              <a:t>First, we invite you to log into United Academy to view our course catalog using the website address shown. </a:t>
            </a:r>
          </a:p>
          <a:p>
            <a:endParaRPr lang="en-US" sz="1200" dirty="0" smtClean="0">
              <a:cs typeface="Helvetica" pitchFamily="34" charset="0"/>
            </a:endParaRPr>
          </a:p>
          <a:p>
            <a:r>
              <a:rPr lang="en-US" sz="1200" dirty="0" smtClean="0">
                <a:cs typeface="Helvetica" pitchFamily="34" charset="0"/>
              </a:rPr>
              <a:t>Second, set up a United Academy Corporate Account which is required to purchase classes.  All that is needed is some basic information about you and your company.   </a:t>
            </a:r>
          </a:p>
          <a:p>
            <a:endParaRPr lang="en-US" sz="1200" dirty="0" smtClean="0">
              <a:cs typeface="Helvetica" pitchFamily="34" charset="0"/>
            </a:endParaRPr>
          </a:p>
          <a:p>
            <a:r>
              <a:rPr lang="en-US" sz="1200" dirty="0" smtClean="0">
                <a:cs typeface="Helvetica" pitchFamily="34" charset="0"/>
              </a:rPr>
              <a:t>Third, we have made purchasing training easy.  You can either use our online shopping cart system to purchase courses with a credit card OR if they want to use a PO or check, they simply need to call our Customer Care Center and a dedicated United Academy agent will be happy to place their order for them (in RentalMan).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0D986A-33A6-6D43-B00B-39799A9A4452}" type="slidenum">
              <a:rPr lang="en-US" smtClean="0"/>
              <a:t>7</a:t>
            </a:fld>
            <a:endParaRPr lang="en-US" dirty="0"/>
          </a:p>
        </p:txBody>
      </p:sp>
    </p:spTree>
    <p:extLst>
      <p:ext uri="{BB962C8B-B14F-4D97-AF65-F5344CB8AC3E}">
        <p14:creationId xmlns:p14="http://schemas.microsoft.com/office/powerpoint/2010/main" val="333779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7BEBF-9ACA-E640-B4DF-0399D380C9F0}" type="datetime1">
              <a:rPr lang="en-CA" smtClean="0"/>
              <a:t>2019-03-18</a:t>
            </a:fld>
            <a:endParaRPr lang="en-US" dirty="0"/>
          </a:p>
        </p:txBody>
      </p:sp>
      <p:sp>
        <p:nvSpPr>
          <p:cNvPr id="5" name="Footer Placeholder 4"/>
          <p:cNvSpPr>
            <a:spLocks noGrp="1"/>
          </p:cNvSpPr>
          <p:nvPr>
            <p:ph type="ftr" sz="quarter" idx="11"/>
          </p:nvPr>
        </p:nvSpPr>
        <p:spPr>
          <a:xfrm>
            <a:off x="3028950" y="7118351"/>
            <a:ext cx="3086100" cy="365125"/>
          </a:xfrm>
        </p:spPr>
        <p:txBody>
          <a:bodyPr/>
          <a:lstStyle>
            <a:lvl1pPr>
              <a:defRPr>
                <a:solidFill>
                  <a:srgbClr val="EBEBEB"/>
                </a:solidFill>
              </a:defRPr>
            </a:lvl1pPr>
          </a:lstStyle>
          <a:p>
            <a:endParaRPr lang="en-US" dirty="0"/>
          </a:p>
        </p:txBody>
      </p:sp>
      <p:sp>
        <p:nvSpPr>
          <p:cNvPr id="6" name="Slide Number Placeholder 5"/>
          <p:cNvSpPr>
            <a:spLocks noGrp="1"/>
          </p:cNvSpPr>
          <p:nvPr>
            <p:ph type="sldNum" sz="quarter" idx="12"/>
          </p:nvPr>
        </p:nvSpPr>
        <p:spPr>
          <a:xfrm>
            <a:off x="6579870" y="7118351"/>
            <a:ext cx="2057400" cy="365125"/>
          </a:xfrm>
        </p:spPr>
        <p:txBody>
          <a:bodyPr/>
          <a:lstStyle>
            <a:lvl1pPr>
              <a:defRPr>
                <a:solidFill>
                  <a:srgbClr val="EBEBEB"/>
                </a:solidFill>
              </a:defRPr>
            </a:lvl1pPr>
          </a:lstStyle>
          <a:p>
            <a:fld id="{7B9F5E56-48C0-FE48-9D51-A0C0A984DD21}" type="slidenum">
              <a:rPr lang="en-US" smtClean="0"/>
              <a:pPr/>
              <a:t>‹#›</a:t>
            </a:fld>
            <a:endParaRPr lang="en-US" dirty="0"/>
          </a:p>
        </p:txBody>
      </p:sp>
      <p:sp>
        <p:nvSpPr>
          <p:cNvPr id="7" name="Picture Placeholder 11"/>
          <p:cNvSpPr>
            <a:spLocks noGrp="1"/>
          </p:cNvSpPr>
          <p:nvPr>
            <p:ph type="pic" sz="quarter" idx="13" hasCustomPrompt="1"/>
          </p:nvPr>
        </p:nvSpPr>
        <p:spPr>
          <a:xfrm>
            <a:off x="0" y="0"/>
            <a:ext cx="9144000" cy="4041775"/>
          </a:xfrm>
          <a:solidFill>
            <a:schemeClr val="bg2">
              <a:lumMod val="40000"/>
              <a:lumOff val="60000"/>
            </a:schemeClr>
          </a:solidFill>
        </p:spPr>
        <p:txBody>
          <a:bodyPr lIns="0" tIns="288000" rIns="0" bIns="0"/>
          <a:lstStyle>
            <a:lvl1pPr marL="0" indent="0" algn="ctr">
              <a:buNone/>
              <a:defRPr baseline="0"/>
            </a:lvl1pPr>
          </a:lstStyle>
          <a:p>
            <a:r>
              <a:rPr lang="en-US" dirty="0" smtClean="0"/>
              <a:t>Insert picture here</a:t>
            </a:r>
            <a:endParaRPr lang="en-US" dirty="0"/>
          </a:p>
        </p:txBody>
      </p:sp>
      <p:sp>
        <p:nvSpPr>
          <p:cNvPr id="8" name="Title 1"/>
          <p:cNvSpPr>
            <a:spLocks noGrp="1"/>
          </p:cNvSpPr>
          <p:nvPr>
            <p:ph type="ctrTitle" hasCustomPrompt="1"/>
          </p:nvPr>
        </p:nvSpPr>
        <p:spPr>
          <a:xfrm>
            <a:off x="479920" y="818886"/>
            <a:ext cx="8087818" cy="3092400"/>
          </a:xfrm>
        </p:spPr>
        <p:txBody>
          <a:bodyPr anchor="b">
            <a:noAutofit/>
          </a:bodyPr>
          <a:lstStyle>
            <a:lvl1pPr algn="l">
              <a:lnSpc>
                <a:spcPts val="6000"/>
              </a:lnSpc>
              <a:defRPr sz="6600" baseline="0">
                <a:solidFill>
                  <a:schemeClr val="bg1"/>
                </a:solidFill>
              </a:defRPr>
            </a:lvl1pPr>
          </a:lstStyle>
          <a:p>
            <a:r>
              <a:rPr lang="en-US" dirty="0" smtClean="0"/>
              <a:t>Click to edit slide title. Maximum three lines.</a:t>
            </a:r>
            <a:endParaRPr lang="en-US" dirty="0"/>
          </a:p>
        </p:txBody>
      </p:sp>
      <p:sp>
        <p:nvSpPr>
          <p:cNvPr id="9" name="Subtitle 2"/>
          <p:cNvSpPr>
            <a:spLocks noGrp="1"/>
          </p:cNvSpPr>
          <p:nvPr>
            <p:ph type="subTitle" idx="1" hasCustomPrompt="1"/>
          </p:nvPr>
        </p:nvSpPr>
        <p:spPr>
          <a:xfrm>
            <a:off x="479920" y="4290761"/>
            <a:ext cx="8087818" cy="604800"/>
          </a:xfrm>
        </p:spPr>
        <p:txBody>
          <a:bodyPr>
            <a:noAutofit/>
          </a:bodyPr>
          <a:lstStyle>
            <a:lvl1pPr marL="0" indent="0" algn="l">
              <a:lnSpc>
                <a:spcPts val="1800"/>
              </a:lnSpc>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 goes here. </a:t>
            </a:r>
            <a:br>
              <a:rPr lang="en-US" dirty="0" smtClean="0"/>
            </a:br>
            <a:r>
              <a:rPr lang="en-US" dirty="0" smtClean="0"/>
              <a:t>Maximum two lines.</a:t>
            </a:r>
            <a:endParaRPr lang="en-US" dirty="0"/>
          </a:p>
        </p:txBody>
      </p:sp>
      <p:sp>
        <p:nvSpPr>
          <p:cNvPr id="12" name="TextBox 11"/>
          <p:cNvSpPr txBox="1"/>
          <p:nvPr userDrawn="1"/>
        </p:nvSpPr>
        <p:spPr>
          <a:xfrm>
            <a:off x="6925808" y="6324331"/>
            <a:ext cx="1789272" cy="18466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1"/>
                </a:solidFill>
                <a:latin typeface="Helvetica" charset="0"/>
                <a:ea typeface="Helvetica" charset="0"/>
                <a:cs typeface="Helvetica" charset="0"/>
              </a:rPr>
              <a:t>© 2017 United Rentals, Inc. All rights reserved.</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1210" y="5843258"/>
            <a:ext cx="1176528" cy="249567"/>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2120" y="5843258"/>
            <a:ext cx="2778575" cy="4706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7" name="Rectangle 6"/>
          <p:cNvSpPr/>
          <p:nvPr userDrawn="1"/>
        </p:nvSpPr>
        <p:spPr>
          <a:xfrm flipV="1">
            <a:off x="1" y="5984873"/>
            <a:ext cx="9144000" cy="7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 y="6750000"/>
            <a:ext cx="9144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814F255-AABA-0841-BB3F-B037CCB91D40}" type="datetime1">
              <a:rPr lang="en-CA" smtClean="0"/>
              <a:t>2019-03-18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F5E56-48C0-FE48-9D51-A0C0A984DD21}" type="slidenum">
              <a:rPr lang="en-US" smtClean="0"/>
              <a:t>‹#›</a:t>
            </a:fld>
            <a:endParaRPr lang="en-US" dirty="0"/>
          </a:p>
        </p:txBody>
      </p:sp>
      <p:sp>
        <p:nvSpPr>
          <p:cNvPr id="12" name="Title 1"/>
          <p:cNvSpPr>
            <a:spLocks noGrp="1"/>
          </p:cNvSpPr>
          <p:nvPr>
            <p:ph type="title" hasCustomPrompt="1"/>
          </p:nvPr>
        </p:nvSpPr>
        <p:spPr>
          <a:xfrm>
            <a:off x="486409" y="365127"/>
            <a:ext cx="8046403" cy="646710"/>
          </a:xfrm>
        </p:spPr>
        <p:txBody>
          <a:bodyPr/>
          <a:lstStyle/>
          <a:p>
            <a:r>
              <a:rPr lang="en-US" dirty="0" smtClean="0"/>
              <a:t>Click to edit slide title. Max one line.</a:t>
            </a:r>
            <a:endParaRPr lang="en-US" dirty="0"/>
          </a:p>
        </p:txBody>
      </p:sp>
      <p:cxnSp>
        <p:nvCxnSpPr>
          <p:cNvPr id="13" name="Straight Connector 12"/>
          <p:cNvCxnSpPr/>
          <p:nvPr userDrawn="1"/>
        </p:nvCxnSpPr>
        <p:spPr>
          <a:xfrm>
            <a:off x="576263" y="1166031"/>
            <a:ext cx="79565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Picture Placeholder 16"/>
          <p:cNvSpPr>
            <a:spLocks noGrp="1"/>
          </p:cNvSpPr>
          <p:nvPr>
            <p:ph type="pic" sz="quarter" idx="14" hasCustomPrompt="1"/>
          </p:nvPr>
        </p:nvSpPr>
        <p:spPr>
          <a:xfrm>
            <a:off x="576263" y="1629000"/>
            <a:ext cx="2412000" cy="1800000"/>
          </a:xfrm>
        </p:spPr>
        <p:txBody>
          <a:bodyPr anchor="ctr">
            <a:normAutofit/>
          </a:bodyPr>
          <a:lstStyle>
            <a:lvl1pPr marL="0" indent="0" algn="ctr">
              <a:buNone/>
              <a:defRPr sz="2000"/>
            </a:lvl1pPr>
          </a:lstStyle>
          <a:p>
            <a:r>
              <a:rPr lang="en-US" dirty="0" smtClean="0"/>
              <a:t>Insert picture here</a:t>
            </a:r>
            <a:endParaRPr lang="en-US" dirty="0"/>
          </a:p>
        </p:txBody>
      </p:sp>
      <p:sp>
        <p:nvSpPr>
          <p:cNvPr id="15" name="Rectangle 14"/>
          <p:cNvSpPr/>
          <p:nvPr userDrawn="1"/>
        </p:nvSpPr>
        <p:spPr>
          <a:xfrm>
            <a:off x="576263" y="3433248"/>
            <a:ext cx="2412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16"/>
          <p:cNvSpPr>
            <a:spLocks noGrp="1" noChangeAspect="1"/>
          </p:cNvSpPr>
          <p:nvPr>
            <p:ph type="pic" sz="quarter" idx="17" hasCustomPrompt="1"/>
          </p:nvPr>
        </p:nvSpPr>
        <p:spPr>
          <a:xfrm>
            <a:off x="2493440" y="3134450"/>
            <a:ext cx="720000" cy="720000"/>
          </a:xfrm>
          <a:prstGeom prst="ellipse">
            <a:avLst/>
          </a:prstGeom>
          <a:solidFill>
            <a:schemeClr val="bg1"/>
          </a:solidFill>
        </p:spPr>
        <p:txBody>
          <a:bodyPr anchor="ctr">
            <a:noAutofit/>
          </a:bodyPr>
          <a:lstStyle>
            <a:lvl1pPr marL="0" indent="0" algn="ctr">
              <a:buNone/>
              <a:defRPr sz="1000"/>
            </a:lvl1pPr>
          </a:lstStyle>
          <a:p>
            <a:r>
              <a:rPr lang="en-US" dirty="0" smtClean="0"/>
              <a:t>Insert icon here</a:t>
            </a:r>
            <a:endParaRPr lang="en-US" dirty="0"/>
          </a:p>
        </p:txBody>
      </p:sp>
      <p:sp>
        <p:nvSpPr>
          <p:cNvPr id="17" name="Text Placeholder 38"/>
          <p:cNvSpPr>
            <a:spLocks noGrp="1"/>
          </p:cNvSpPr>
          <p:nvPr>
            <p:ph type="body" sz="quarter" idx="24" hasCustomPrompt="1"/>
          </p:nvPr>
        </p:nvSpPr>
        <p:spPr>
          <a:xfrm>
            <a:off x="486409" y="4041775"/>
            <a:ext cx="2501854" cy="323850"/>
          </a:xfrm>
        </p:spPr>
        <p:txBody>
          <a:bodyPr>
            <a:noAutofit/>
          </a:bodyPr>
          <a:lstStyle>
            <a:lvl1pPr marL="0" indent="0">
              <a:buNone/>
              <a:defRPr sz="2000">
                <a:solidFill>
                  <a:schemeClr val="tx2"/>
                </a:solidFill>
              </a:defRPr>
            </a:lvl1pPr>
          </a:lstStyle>
          <a:p>
            <a:pPr lvl="0"/>
            <a:r>
              <a:rPr lang="en-US" dirty="0" smtClean="0"/>
              <a:t>Click to edit subtitle</a:t>
            </a:r>
          </a:p>
        </p:txBody>
      </p:sp>
      <p:sp>
        <p:nvSpPr>
          <p:cNvPr id="18" name="Text Placeholder 38"/>
          <p:cNvSpPr>
            <a:spLocks noGrp="1"/>
          </p:cNvSpPr>
          <p:nvPr>
            <p:ph type="body" sz="quarter" idx="25" hasCustomPrompt="1"/>
          </p:nvPr>
        </p:nvSpPr>
        <p:spPr>
          <a:xfrm>
            <a:off x="486409" y="4365625"/>
            <a:ext cx="2501854" cy="1258888"/>
          </a:xfrm>
        </p:spPr>
        <p:txBody>
          <a:bodyPr>
            <a:noAutofit/>
          </a:bodyPr>
          <a:lstStyle>
            <a:lvl1pPr marL="0" indent="0">
              <a:buNone/>
              <a:defRPr sz="1200" baseline="0">
                <a:solidFill>
                  <a:schemeClr val="tx1"/>
                </a:solidFill>
              </a:defRPr>
            </a:lvl1pPr>
          </a:lstStyle>
          <a:p>
            <a:pPr lvl="0"/>
            <a:r>
              <a:rPr lang="en-US" dirty="0" smtClean="0"/>
              <a:t>Click to edit body copy</a:t>
            </a:r>
          </a:p>
        </p:txBody>
      </p:sp>
      <p:sp>
        <p:nvSpPr>
          <p:cNvPr id="29" name="Picture Placeholder 16"/>
          <p:cNvSpPr>
            <a:spLocks noGrp="1"/>
          </p:cNvSpPr>
          <p:nvPr>
            <p:ph type="pic" sz="quarter" idx="26" hasCustomPrompt="1"/>
          </p:nvPr>
        </p:nvSpPr>
        <p:spPr>
          <a:xfrm>
            <a:off x="3377930" y="1629000"/>
            <a:ext cx="2412000" cy="1800000"/>
          </a:xfrm>
        </p:spPr>
        <p:txBody>
          <a:bodyPr anchor="ctr">
            <a:normAutofit/>
          </a:bodyPr>
          <a:lstStyle>
            <a:lvl1pPr marL="0" indent="0" algn="ctr">
              <a:buNone/>
              <a:defRPr sz="2000"/>
            </a:lvl1pPr>
          </a:lstStyle>
          <a:p>
            <a:r>
              <a:rPr lang="en-US" dirty="0" smtClean="0"/>
              <a:t>Insert picture here</a:t>
            </a:r>
            <a:endParaRPr lang="en-US" dirty="0"/>
          </a:p>
        </p:txBody>
      </p:sp>
      <p:sp>
        <p:nvSpPr>
          <p:cNvPr id="30" name="Rectangle 29"/>
          <p:cNvSpPr/>
          <p:nvPr userDrawn="1"/>
        </p:nvSpPr>
        <p:spPr>
          <a:xfrm>
            <a:off x="3377930" y="3433248"/>
            <a:ext cx="2412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16"/>
          <p:cNvSpPr>
            <a:spLocks noGrp="1" noChangeAspect="1"/>
          </p:cNvSpPr>
          <p:nvPr>
            <p:ph type="pic" sz="quarter" idx="27" hasCustomPrompt="1"/>
          </p:nvPr>
        </p:nvSpPr>
        <p:spPr>
          <a:xfrm>
            <a:off x="5295107" y="3134450"/>
            <a:ext cx="720000" cy="720000"/>
          </a:xfrm>
          <a:prstGeom prst="ellipse">
            <a:avLst/>
          </a:prstGeom>
          <a:solidFill>
            <a:schemeClr val="bg1"/>
          </a:solidFill>
        </p:spPr>
        <p:txBody>
          <a:bodyPr anchor="ctr">
            <a:noAutofit/>
          </a:bodyPr>
          <a:lstStyle>
            <a:lvl1pPr marL="0" indent="0" algn="ctr">
              <a:buNone/>
              <a:defRPr sz="1000"/>
            </a:lvl1pPr>
          </a:lstStyle>
          <a:p>
            <a:r>
              <a:rPr lang="en-US" dirty="0" smtClean="0"/>
              <a:t>Insert icon here</a:t>
            </a:r>
            <a:endParaRPr lang="en-US" dirty="0"/>
          </a:p>
        </p:txBody>
      </p:sp>
      <p:sp>
        <p:nvSpPr>
          <p:cNvPr id="32" name="Text Placeholder 38"/>
          <p:cNvSpPr>
            <a:spLocks noGrp="1"/>
          </p:cNvSpPr>
          <p:nvPr>
            <p:ph type="body" sz="quarter" idx="28" hasCustomPrompt="1"/>
          </p:nvPr>
        </p:nvSpPr>
        <p:spPr>
          <a:xfrm>
            <a:off x="3288076" y="4041775"/>
            <a:ext cx="2501854" cy="323850"/>
          </a:xfrm>
        </p:spPr>
        <p:txBody>
          <a:bodyPr>
            <a:noAutofit/>
          </a:bodyPr>
          <a:lstStyle>
            <a:lvl1pPr marL="0" indent="0">
              <a:buNone/>
              <a:defRPr sz="2000">
                <a:solidFill>
                  <a:schemeClr val="tx2"/>
                </a:solidFill>
              </a:defRPr>
            </a:lvl1pPr>
          </a:lstStyle>
          <a:p>
            <a:pPr lvl="0"/>
            <a:r>
              <a:rPr lang="en-US" dirty="0" smtClean="0"/>
              <a:t>Click to edit subtitle</a:t>
            </a:r>
          </a:p>
        </p:txBody>
      </p:sp>
      <p:sp>
        <p:nvSpPr>
          <p:cNvPr id="33" name="Text Placeholder 38"/>
          <p:cNvSpPr>
            <a:spLocks noGrp="1"/>
          </p:cNvSpPr>
          <p:nvPr>
            <p:ph type="body" sz="quarter" idx="29" hasCustomPrompt="1"/>
          </p:nvPr>
        </p:nvSpPr>
        <p:spPr>
          <a:xfrm>
            <a:off x="3288076" y="4365625"/>
            <a:ext cx="2501854" cy="1258888"/>
          </a:xfrm>
        </p:spPr>
        <p:txBody>
          <a:bodyPr>
            <a:noAutofit/>
          </a:bodyPr>
          <a:lstStyle>
            <a:lvl1pPr marL="0" indent="0">
              <a:buNone/>
              <a:defRPr sz="1200" baseline="0">
                <a:solidFill>
                  <a:schemeClr val="tx1"/>
                </a:solidFill>
              </a:defRPr>
            </a:lvl1pPr>
          </a:lstStyle>
          <a:p>
            <a:pPr lvl="0"/>
            <a:r>
              <a:rPr lang="en-US" dirty="0" smtClean="0"/>
              <a:t>Click to edit body copy</a:t>
            </a:r>
          </a:p>
        </p:txBody>
      </p:sp>
      <p:sp>
        <p:nvSpPr>
          <p:cNvPr id="34" name="Picture Placeholder 16"/>
          <p:cNvSpPr>
            <a:spLocks noGrp="1"/>
          </p:cNvSpPr>
          <p:nvPr>
            <p:ph type="pic" sz="quarter" idx="30" hasCustomPrompt="1"/>
          </p:nvPr>
        </p:nvSpPr>
        <p:spPr>
          <a:xfrm>
            <a:off x="6155738" y="1629000"/>
            <a:ext cx="2412000" cy="1800000"/>
          </a:xfrm>
        </p:spPr>
        <p:txBody>
          <a:bodyPr anchor="ctr">
            <a:normAutofit/>
          </a:bodyPr>
          <a:lstStyle>
            <a:lvl1pPr marL="0" indent="0" algn="ctr">
              <a:buNone/>
              <a:defRPr sz="2000"/>
            </a:lvl1pPr>
          </a:lstStyle>
          <a:p>
            <a:r>
              <a:rPr lang="en-US" dirty="0" smtClean="0"/>
              <a:t>Insert picture here</a:t>
            </a:r>
            <a:endParaRPr lang="en-US" dirty="0"/>
          </a:p>
        </p:txBody>
      </p:sp>
      <p:sp>
        <p:nvSpPr>
          <p:cNvPr id="35" name="Rectangle 34"/>
          <p:cNvSpPr/>
          <p:nvPr userDrawn="1"/>
        </p:nvSpPr>
        <p:spPr>
          <a:xfrm>
            <a:off x="6155738" y="3433248"/>
            <a:ext cx="2412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Picture Placeholder 16"/>
          <p:cNvSpPr>
            <a:spLocks noGrp="1" noChangeAspect="1"/>
          </p:cNvSpPr>
          <p:nvPr>
            <p:ph type="pic" sz="quarter" idx="31" hasCustomPrompt="1"/>
          </p:nvPr>
        </p:nvSpPr>
        <p:spPr>
          <a:xfrm>
            <a:off x="8072915" y="3134450"/>
            <a:ext cx="720000" cy="720000"/>
          </a:xfrm>
          <a:prstGeom prst="ellipse">
            <a:avLst/>
          </a:prstGeom>
          <a:solidFill>
            <a:schemeClr val="bg1"/>
          </a:solidFill>
        </p:spPr>
        <p:txBody>
          <a:bodyPr anchor="ctr">
            <a:noAutofit/>
          </a:bodyPr>
          <a:lstStyle>
            <a:lvl1pPr marL="0" indent="0" algn="ctr">
              <a:buNone/>
              <a:defRPr sz="1000"/>
            </a:lvl1pPr>
          </a:lstStyle>
          <a:p>
            <a:r>
              <a:rPr lang="en-US" dirty="0" smtClean="0"/>
              <a:t>Insert icon here</a:t>
            </a:r>
            <a:endParaRPr lang="en-US" dirty="0"/>
          </a:p>
        </p:txBody>
      </p:sp>
      <p:sp>
        <p:nvSpPr>
          <p:cNvPr id="37" name="Text Placeholder 38"/>
          <p:cNvSpPr>
            <a:spLocks noGrp="1"/>
          </p:cNvSpPr>
          <p:nvPr>
            <p:ph type="body" sz="quarter" idx="32" hasCustomPrompt="1"/>
          </p:nvPr>
        </p:nvSpPr>
        <p:spPr>
          <a:xfrm>
            <a:off x="6065884" y="4041775"/>
            <a:ext cx="2501854" cy="323850"/>
          </a:xfrm>
        </p:spPr>
        <p:txBody>
          <a:bodyPr>
            <a:noAutofit/>
          </a:bodyPr>
          <a:lstStyle>
            <a:lvl1pPr marL="0" indent="0">
              <a:buNone/>
              <a:defRPr sz="2000">
                <a:solidFill>
                  <a:schemeClr val="tx2"/>
                </a:solidFill>
              </a:defRPr>
            </a:lvl1pPr>
          </a:lstStyle>
          <a:p>
            <a:pPr lvl="0"/>
            <a:r>
              <a:rPr lang="en-US" dirty="0" smtClean="0"/>
              <a:t>Click to edit subtitle</a:t>
            </a:r>
          </a:p>
        </p:txBody>
      </p:sp>
      <p:sp>
        <p:nvSpPr>
          <p:cNvPr id="38" name="Text Placeholder 38"/>
          <p:cNvSpPr>
            <a:spLocks noGrp="1"/>
          </p:cNvSpPr>
          <p:nvPr>
            <p:ph type="body" sz="quarter" idx="33" hasCustomPrompt="1"/>
          </p:nvPr>
        </p:nvSpPr>
        <p:spPr>
          <a:xfrm>
            <a:off x="6065884" y="4365625"/>
            <a:ext cx="2501854" cy="1258888"/>
          </a:xfrm>
        </p:spPr>
        <p:txBody>
          <a:bodyPr>
            <a:noAutofit/>
          </a:bodyPr>
          <a:lstStyle>
            <a:lvl1pPr marL="0" indent="0">
              <a:buNone/>
              <a:defRPr sz="1200" baseline="0">
                <a:solidFill>
                  <a:schemeClr val="tx1"/>
                </a:solidFill>
              </a:defRPr>
            </a:lvl1pPr>
          </a:lstStyle>
          <a:p>
            <a:pPr lvl="0"/>
            <a:r>
              <a:rPr lang="en-US" dirty="0" smtClean="0"/>
              <a:t>Click to edit body copy</a:t>
            </a:r>
          </a:p>
        </p:txBody>
      </p:sp>
      <p:cxnSp>
        <p:nvCxnSpPr>
          <p:cNvPr id="27" name="Straight Connector 26"/>
          <p:cNvCxnSpPr/>
          <p:nvPr userDrawn="1"/>
        </p:nvCxnSpPr>
        <p:spPr>
          <a:xfrm>
            <a:off x="2825048" y="6243812"/>
            <a:ext cx="0" cy="252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2979518" y="6334869"/>
            <a:ext cx="1789272" cy="18466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3"/>
                </a:solidFill>
                <a:latin typeface="Helvetica" charset="0"/>
                <a:ea typeface="Helvetica" charset="0"/>
                <a:cs typeface="Helvetica" charset="0"/>
              </a:rPr>
              <a:t>© 2017 United Rentals, Inc. All rights reserved.</a:t>
            </a:r>
          </a:p>
        </p:txBody>
      </p:sp>
      <p:pic>
        <p:nvPicPr>
          <p:cNvPr id="39" name="Picture 3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585" y="6218978"/>
            <a:ext cx="2027653" cy="39563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ith image">
    <p:spTree>
      <p:nvGrpSpPr>
        <p:cNvPr id="1" name=""/>
        <p:cNvGrpSpPr/>
        <p:nvPr/>
      </p:nvGrpSpPr>
      <p:grpSpPr>
        <a:xfrm>
          <a:off x="0" y="0"/>
          <a:ext cx="0" cy="0"/>
          <a:chOff x="0" y="0"/>
          <a:chExt cx="0" cy="0"/>
        </a:xfrm>
      </p:grpSpPr>
      <p:sp>
        <p:nvSpPr>
          <p:cNvPr id="8" name="Rectangle 7"/>
          <p:cNvSpPr/>
          <p:nvPr userDrawn="1"/>
        </p:nvSpPr>
        <p:spPr>
          <a:xfrm flipV="1">
            <a:off x="1" y="5984873"/>
            <a:ext cx="9144000" cy="7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750000"/>
            <a:ext cx="9144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028950" y="365127"/>
            <a:ext cx="5538788" cy="646710"/>
          </a:xfrm>
        </p:spPr>
        <p:txBody>
          <a:bodyPr/>
          <a:lstStyle/>
          <a:p>
            <a:r>
              <a:rPr lang="en-US" dirty="0" smtClean="0"/>
              <a:t>Click to edit slide title.</a:t>
            </a:r>
            <a:endParaRPr lang="en-US" dirty="0"/>
          </a:p>
        </p:txBody>
      </p:sp>
      <p:sp>
        <p:nvSpPr>
          <p:cNvPr id="3" name="Date Placeholder 2"/>
          <p:cNvSpPr>
            <a:spLocks noGrp="1"/>
          </p:cNvSpPr>
          <p:nvPr>
            <p:ph type="dt" sz="half" idx="10"/>
          </p:nvPr>
        </p:nvSpPr>
        <p:spPr/>
        <p:txBody>
          <a:bodyPr/>
          <a:lstStyle/>
          <a:p>
            <a:fld id="{47BD4E18-EF45-9240-905D-3B7C8F982CEF}" type="datetime1">
              <a:rPr lang="en-CA" smtClean="0"/>
              <a:t>2019-03-18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F5E56-48C0-FE48-9D51-A0C0A984DD21}" type="slidenum">
              <a:rPr lang="en-US" smtClean="0"/>
              <a:pPr/>
              <a:t>‹#›</a:t>
            </a:fld>
            <a:endParaRPr lang="en-US" dirty="0"/>
          </a:p>
        </p:txBody>
      </p:sp>
      <p:cxnSp>
        <p:nvCxnSpPr>
          <p:cNvPr id="6" name="Straight Connector 5"/>
          <p:cNvCxnSpPr/>
          <p:nvPr userDrawn="1"/>
        </p:nvCxnSpPr>
        <p:spPr>
          <a:xfrm>
            <a:off x="3127248" y="1166031"/>
            <a:ext cx="544049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3" hasCustomPrompt="1"/>
          </p:nvPr>
        </p:nvSpPr>
        <p:spPr>
          <a:xfrm>
            <a:off x="0" y="-1"/>
            <a:ext cx="2853440" cy="5984876"/>
          </a:xfrm>
        </p:spPr>
        <p:txBody>
          <a:bodyPr tIns="432000"/>
          <a:lstStyle>
            <a:lvl1pPr marL="0" indent="0" algn="ctr">
              <a:buNone/>
              <a:defRPr/>
            </a:lvl1pPr>
          </a:lstStyle>
          <a:p>
            <a:r>
              <a:rPr lang="en-US" dirty="0" smtClean="0"/>
              <a:t>Insert picture here</a:t>
            </a:r>
            <a:endParaRPr lang="en-US" dirty="0"/>
          </a:p>
        </p:txBody>
      </p:sp>
      <p:sp>
        <p:nvSpPr>
          <p:cNvPr id="14" name="Content Placeholder 2"/>
          <p:cNvSpPr>
            <a:spLocks noGrp="1"/>
          </p:cNvSpPr>
          <p:nvPr>
            <p:ph idx="1"/>
          </p:nvPr>
        </p:nvSpPr>
        <p:spPr>
          <a:xfrm>
            <a:off x="3028950" y="1628775"/>
            <a:ext cx="5538788" cy="3995738"/>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2825048" y="6243812"/>
            <a:ext cx="0" cy="252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979518" y="6334869"/>
            <a:ext cx="1789272" cy="18466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3"/>
                </a:solidFill>
                <a:latin typeface="Helvetica" charset="0"/>
                <a:ea typeface="Helvetica" charset="0"/>
                <a:cs typeface="Helvetica" charset="0"/>
              </a:rPr>
              <a:t>© 2017 United Rentals, Inc. All rights reserved.</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585" y="6218978"/>
            <a:ext cx="2027653" cy="395639"/>
          </a:xfrm>
          <a:prstGeom prst="rect">
            <a:avLst/>
          </a:prstGeom>
        </p:spPr>
      </p:pic>
    </p:spTree>
    <p:extLst>
      <p:ext uri="{BB962C8B-B14F-4D97-AF65-F5344CB8AC3E}">
        <p14:creationId xmlns:p14="http://schemas.microsoft.com/office/powerpoint/2010/main" val="1970578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CEF79-8005-DF42-BE7D-888F0C486CF6}" type="datetime1">
              <a:rPr lang="en-CA" smtClean="0"/>
              <a:t>2019-03-18</a:t>
            </a:fld>
            <a:endParaRPr lang="en-US" dirty="0"/>
          </a:p>
        </p:txBody>
      </p:sp>
      <p:sp>
        <p:nvSpPr>
          <p:cNvPr id="3" name="Footer Placeholder 2"/>
          <p:cNvSpPr>
            <a:spLocks noGrp="1"/>
          </p:cNvSpPr>
          <p:nvPr>
            <p:ph type="ftr" sz="quarter" idx="11"/>
          </p:nvPr>
        </p:nvSpPr>
        <p:spPr>
          <a:xfrm>
            <a:off x="3028950" y="7118351"/>
            <a:ext cx="3086100" cy="365125"/>
          </a:xfrm>
        </p:spPr>
        <p:txBody>
          <a:bodyPr/>
          <a:lstStyle/>
          <a:p>
            <a:endParaRPr lang="en-US" dirty="0"/>
          </a:p>
        </p:txBody>
      </p:sp>
      <p:sp>
        <p:nvSpPr>
          <p:cNvPr id="4" name="Slide Number Placeholder 3"/>
          <p:cNvSpPr>
            <a:spLocks noGrp="1"/>
          </p:cNvSpPr>
          <p:nvPr>
            <p:ph type="sldNum" sz="quarter" idx="12"/>
          </p:nvPr>
        </p:nvSpPr>
        <p:spPr>
          <a:xfrm>
            <a:off x="7952282" y="7118351"/>
            <a:ext cx="684988" cy="365125"/>
          </a:xfrm>
        </p:spPr>
        <p:txBody>
          <a:bodyPr/>
          <a:lstStyle>
            <a:lvl1pPr>
              <a:defRPr>
                <a:solidFill>
                  <a:srgbClr val="EBEBEB"/>
                </a:solidFill>
              </a:defRPr>
            </a:lvl1pPr>
          </a:lstStyle>
          <a:p>
            <a:fld id="{7B9F5E56-48C0-FE48-9D51-A0C0A984DD21}" type="slidenum">
              <a:rPr lang="en-US" smtClean="0"/>
              <a:pPr/>
              <a:t>‹#›</a:t>
            </a:fld>
            <a:endParaRPr lang="en-US" dirty="0"/>
          </a:p>
        </p:txBody>
      </p:sp>
      <p:sp>
        <p:nvSpPr>
          <p:cNvPr id="5" name="Rectangle 4"/>
          <p:cNvSpPr/>
          <p:nvPr userDrawn="1"/>
        </p:nvSpPr>
        <p:spPr>
          <a:xfrm>
            <a:off x="1" y="6750000"/>
            <a:ext cx="9144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410" y="365127"/>
            <a:ext cx="8046404" cy="646710"/>
          </a:xfrm>
        </p:spPr>
        <p:txBody>
          <a:bodyPr/>
          <a:lstStyle>
            <a:lvl1pPr>
              <a:defRPr baseline="0"/>
            </a:lvl1pPr>
          </a:lstStyle>
          <a:p>
            <a:r>
              <a:rPr lang="en-US" dirty="0" smtClean="0"/>
              <a:t>Click to edit slide title. Max one line.</a:t>
            </a:r>
            <a:endParaRPr lang="en-US" dirty="0"/>
          </a:p>
        </p:txBody>
      </p:sp>
      <p:sp>
        <p:nvSpPr>
          <p:cNvPr id="3" name="Date Placeholder 2"/>
          <p:cNvSpPr>
            <a:spLocks noGrp="1"/>
          </p:cNvSpPr>
          <p:nvPr>
            <p:ph type="dt" sz="half" idx="10"/>
          </p:nvPr>
        </p:nvSpPr>
        <p:spPr/>
        <p:txBody>
          <a:bodyPr/>
          <a:lstStyle/>
          <a:p>
            <a:fld id="{13A38EDD-39D5-2647-A521-43F97B32FF2C}" type="datetime1">
              <a:rPr lang="en-CA" smtClean="0"/>
              <a:t>2019-03-18</a:t>
            </a:fld>
            <a:endParaRPr lang="en-US" dirty="0"/>
          </a:p>
        </p:txBody>
      </p:sp>
      <p:sp>
        <p:nvSpPr>
          <p:cNvPr id="4" name="Footer Placeholder 3"/>
          <p:cNvSpPr>
            <a:spLocks noGrp="1"/>
          </p:cNvSpPr>
          <p:nvPr>
            <p:ph type="ftr" sz="quarter" idx="11"/>
          </p:nvPr>
        </p:nvSpPr>
        <p:spPr>
          <a:xfrm>
            <a:off x="3028950" y="7118351"/>
            <a:ext cx="3086100" cy="365125"/>
          </a:xfrm>
        </p:spPr>
        <p:txBody>
          <a:bodyPr/>
          <a:lstStyle/>
          <a:p>
            <a:endParaRPr lang="en-US" dirty="0"/>
          </a:p>
        </p:txBody>
      </p:sp>
      <p:sp>
        <p:nvSpPr>
          <p:cNvPr id="5" name="Slide Number Placeholder 4"/>
          <p:cNvSpPr>
            <a:spLocks noGrp="1"/>
          </p:cNvSpPr>
          <p:nvPr>
            <p:ph type="sldNum" sz="quarter" idx="12"/>
          </p:nvPr>
        </p:nvSpPr>
        <p:spPr>
          <a:xfrm>
            <a:off x="7952282" y="7118351"/>
            <a:ext cx="684988" cy="365125"/>
          </a:xfrm>
        </p:spPr>
        <p:txBody>
          <a:bodyPr/>
          <a:lstStyle>
            <a:lvl1pPr>
              <a:defRPr>
                <a:solidFill>
                  <a:srgbClr val="EBEBEB"/>
                </a:solidFill>
              </a:defRPr>
            </a:lvl1pPr>
          </a:lstStyle>
          <a:p>
            <a:fld id="{7B9F5E56-48C0-FE48-9D51-A0C0A984DD21}" type="slidenum">
              <a:rPr lang="en-US" smtClean="0"/>
              <a:pPr/>
              <a:t>‹#›</a:t>
            </a:fld>
            <a:endParaRPr lang="en-US" dirty="0"/>
          </a:p>
        </p:txBody>
      </p:sp>
      <p:cxnSp>
        <p:nvCxnSpPr>
          <p:cNvPr id="11" name="Straight Connector 10"/>
          <p:cNvCxnSpPr/>
          <p:nvPr userDrawn="1"/>
        </p:nvCxnSpPr>
        <p:spPr>
          <a:xfrm>
            <a:off x="576263" y="1166031"/>
            <a:ext cx="79565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 y="6750000"/>
            <a:ext cx="9144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with callout">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0"/>
            <a:ext cx="9144000" cy="6858000"/>
          </a:xfrm>
        </p:spPr>
        <p:txBody>
          <a:bodyPr tIns="43200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Insert picture here</a:t>
            </a:r>
            <a:endParaRPr lang="en-US" dirty="0"/>
          </a:p>
        </p:txBody>
      </p:sp>
      <p:sp>
        <p:nvSpPr>
          <p:cNvPr id="2" name="Title 1"/>
          <p:cNvSpPr>
            <a:spLocks noGrp="1"/>
          </p:cNvSpPr>
          <p:nvPr>
            <p:ph type="title" hasCustomPrompt="1"/>
          </p:nvPr>
        </p:nvSpPr>
        <p:spPr>
          <a:xfrm>
            <a:off x="548799" y="2024063"/>
            <a:ext cx="8046403" cy="2809874"/>
          </a:xfrm>
        </p:spPr>
        <p:txBody>
          <a:bodyPr anchor="ctr">
            <a:noAutofit/>
          </a:bodyPr>
          <a:lstStyle>
            <a:lvl1pPr algn="ctr">
              <a:lnSpc>
                <a:spcPts val="6600"/>
              </a:lnSpc>
              <a:defRPr sz="5400">
                <a:solidFill>
                  <a:schemeClr val="bg1"/>
                </a:solidFill>
              </a:defRPr>
            </a:lvl1pPr>
          </a:lstStyle>
          <a:p>
            <a:r>
              <a:rPr lang="en-US" dirty="0" smtClean="0"/>
              <a:t>Click to edit callout text</a:t>
            </a:r>
            <a:endParaRPr lang="en-US" dirty="0"/>
          </a:p>
        </p:txBody>
      </p:sp>
      <p:sp>
        <p:nvSpPr>
          <p:cNvPr id="3" name="Date Placeholder 2"/>
          <p:cNvSpPr>
            <a:spLocks noGrp="1"/>
          </p:cNvSpPr>
          <p:nvPr>
            <p:ph type="dt" sz="half" idx="10"/>
          </p:nvPr>
        </p:nvSpPr>
        <p:spPr/>
        <p:txBody>
          <a:bodyPr/>
          <a:lstStyle/>
          <a:p>
            <a:fld id="{4F366FD3-6694-0245-A3C6-99F7D2417C2F}" type="datetime1">
              <a:rPr lang="en-CA" smtClean="0"/>
              <a:t>2019-03-18</a:t>
            </a:fld>
            <a:endParaRPr lang="en-US" dirty="0"/>
          </a:p>
        </p:txBody>
      </p:sp>
      <p:sp>
        <p:nvSpPr>
          <p:cNvPr id="4" name="Footer Placeholder 3"/>
          <p:cNvSpPr>
            <a:spLocks noGrp="1"/>
          </p:cNvSpPr>
          <p:nvPr>
            <p:ph type="ftr" sz="quarter" idx="11"/>
          </p:nvPr>
        </p:nvSpPr>
        <p:spPr>
          <a:xfrm>
            <a:off x="3028950" y="7118351"/>
            <a:ext cx="3086100" cy="365125"/>
          </a:xfrm>
        </p:spPr>
        <p:txBody>
          <a:bodyPr/>
          <a:lstStyle/>
          <a:p>
            <a:endParaRPr lang="en-US" dirty="0"/>
          </a:p>
        </p:txBody>
      </p:sp>
      <p:sp>
        <p:nvSpPr>
          <p:cNvPr id="5" name="Slide Number Placeholder 4"/>
          <p:cNvSpPr>
            <a:spLocks noGrp="1"/>
          </p:cNvSpPr>
          <p:nvPr>
            <p:ph type="sldNum" sz="quarter" idx="12"/>
          </p:nvPr>
        </p:nvSpPr>
        <p:spPr>
          <a:xfrm>
            <a:off x="7952282" y="7118351"/>
            <a:ext cx="684988" cy="365125"/>
          </a:xfrm>
        </p:spPr>
        <p:txBody>
          <a:bodyPr/>
          <a:lstStyle>
            <a:lvl1pPr>
              <a:defRPr>
                <a:solidFill>
                  <a:srgbClr val="EBEBEB"/>
                </a:solidFill>
              </a:defRPr>
            </a:lvl1pPr>
          </a:lstStyle>
          <a:p>
            <a:fld id="{7B9F5E56-48C0-FE48-9D51-A0C0A984DD21}" type="slidenum">
              <a:rPr lang="en-US" smtClean="0"/>
              <a:pPr/>
              <a:t>‹#›</a:t>
            </a:fld>
            <a:endParaRPr lang="en-US" dirty="0"/>
          </a:p>
        </p:txBody>
      </p:sp>
    </p:spTree>
    <p:extLst>
      <p:ext uri="{BB962C8B-B14F-4D97-AF65-F5344CB8AC3E}">
        <p14:creationId xmlns:p14="http://schemas.microsoft.com/office/powerpoint/2010/main" val="125651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ide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C3420B-3ED1-8B4F-A7B8-972621BB5FF0}" type="datetime1">
              <a:rPr lang="en-CA" smtClean="0"/>
              <a:t>2019-03-18</a:t>
            </a:fld>
            <a:endParaRPr lang="en-US" dirty="0"/>
          </a:p>
        </p:txBody>
      </p:sp>
      <p:sp>
        <p:nvSpPr>
          <p:cNvPr id="5" name="Footer Placeholder 4"/>
          <p:cNvSpPr>
            <a:spLocks noGrp="1"/>
          </p:cNvSpPr>
          <p:nvPr>
            <p:ph type="ftr" sz="quarter" idx="11"/>
          </p:nvPr>
        </p:nvSpPr>
        <p:spPr>
          <a:xfrm>
            <a:off x="3028950" y="7118351"/>
            <a:ext cx="3086100" cy="365125"/>
          </a:xfrm>
        </p:spPr>
        <p:txBody>
          <a:bodyPr/>
          <a:lstStyle/>
          <a:p>
            <a:endParaRPr lang="en-US" dirty="0"/>
          </a:p>
        </p:txBody>
      </p:sp>
      <p:sp>
        <p:nvSpPr>
          <p:cNvPr id="6" name="Slide Number Placeholder 5"/>
          <p:cNvSpPr>
            <a:spLocks noGrp="1"/>
          </p:cNvSpPr>
          <p:nvPr>
            <p:ph type="sldNum" sz="quarter" idx="12"/>
          </p:nvPr>
        </p:nvSpPr>
        <p:spPr>
          <a:xfrm>
            <a:off x="6579870" y="7118351"/>
            <a:ext cx="2057400" cy="365125"/>
          </a:xfrm>
        </p:spPr>
        <p:txBody>
          <a:bodyPr/>
          <a:lstStyle>
            <a:lvl1pPr>
              <a:defRPr>
                <a:solidFill>
                  <a:srgbClr val="EBEBEB"/>
                </a:solidFill>
              </a:defRPr>
            </a:lvl1pPr>
          </a:lstStyle>
          <a:p>
            <a:fld id="{7B9F5E56-48C0-FE48-9D51-A0C0A984DD21}" type="slidenum">
              <a:rPr lang="en-US" smtClean="0"/>
              <a:pPr/>
              <a:t>‹#›</a:t>
            </a:fld>
            <a:endParaRPr lang="en-US" dirty="0"/>
          </a:p>
        </p:txBody>
      </p:sp>
      <p:pic>
        <p:nvPicPr>
          <p:cNvPr id="7" name="Name Plate_BG_SOLO">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srcRect l="12491" r="12491"/>
          <a:stretch/>
        </p:blipFill>
        <p:spPr>
          <a:xfrm>
            <a:off x="1" y="1588"/>
            <a:ext cx="9144000" cy="6856412"/>
          </a:xfrm>
          <a:prstGeom prst="rect">
            <a:avLst/>
          </a:prstGeom>
        </p:spPr>
      </p:pic>
      <p:sp>
        <p:nvSpPr>
          <p:cNvPr id="8" name="Title 1"/>
          <p:cNvSpPr>
            <a:spLocks noGrp="1"/>
          </p:cNvSpPr>
          <p:nvPr>
            <p:ph type="ctrTitle" hasCustomPrompt="1"/>
          </p:nvPr>
        </p:nvSpPr>
        <p:spPr>
          <a:xfrm>
            <a:off x="468000" y="864235"/>
            <a:ext cx="8099738" cy="1941488"/>
          </a:xfrm>
        </p:spPr>
        <p:txBody>
          <a:bodyPr anchor="b">
            <a:noAutofit/>
          </a:bodyPr>
          <a:lstStyle>
            <a:lvl1pPr algn="l">
              <a:lnSpc>
                <a:spcPts val="5600"/>
              </a:lnSpc>
              <a:defRPr sz="5400" baseline="0">
                <a:solidFill>
                  <a:schemeClr val="bg1"/>
                </a:solidFill>
              </a:defRPr>
            </a:lvl1pPr>
          </a:lstStyle>
          <a:p>
            <a:r>
              <a:rPr lang="en-US" dirty="0" smtClean="0"/>
              <a:t>Click to edit slide title. Maximum two lines.</a:t>
            </a:r>
            <a:endParaRPr lang="en-US" dirty="0"/>
          </a:p>
        </p:txBody>
      </p:sp>
      <p:sp>
        <p:nvSpPr>
          <p:cNvPr id="9" name="Subtitle 2"/>
          <p:cNvSpPr>
            <a:spLocks noGrp="1"/>
          </p:cNvSpPr>
          <p:nvPr>
            <p:ph type="subTitle" idx="1" hasCustomPrompt="1"/>
          </p:nvPr>
        </p:nvSpPr>
        <p:spPr>
          <a:xfrm>
            <a:off x="468000" y="4272745"/>
            <a:ext cx="5400675" cy="604800"/>
          </a:xfrm>
        </p:spPr>
        <p:txBody>
          <a:bodyPr>
            <a:noAutofit/>
          </a:bodyPr>
          <a:lstStyle>
            <a:lvl1pPr marL="0" indent="0" algn="l">
              <a:lnSpc>
                <a:spcPts val="1800"/>
              </a:lnSpc>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presenter’s name</a:t>
            </a:r>
            <a:br>
              <a:rPr lang="en-US" dirty="0" smtClean="0"/>
            </a:br>
            <a:r>
              <a:rPr lang="en-US" dirty="0" smtClean="0"/>
              <a:t>Maximum two lines.</a:t>
            </a:r>
            <a:endParaRPr lang="en-US" dirty="0"/>
          </a:p>
        </p:txBody>
      </p:sp>
      <p:sp>
        <p:nvSpPr>
          <p:cNvPr id="10" name="Text Placeholder 6"/>
          <p:cNvSpPr>
            <a:spLocks noGrp="1"/>
          </p:cNvSpPr>
          <p:nvPr>
            <p:ph type="body" sz="quarter" idx="16" hasCustomPrompt="1"/>
          </p:nvPr>
        </p:nvSpPr>
        <p:spPr>
          <a:xfrm>
            <a:off x="468000" y="2880360"/>
            <a:ext cx="8099738" cy="1102360"/>
          </a:xfrm>
        </p:spPr>
        <p:txBody>
          <a:bodyPr>
            <a:noAutofit/>
          </a:bodyPr>
          <a:lstStyle>
            <a:lvl1pPr marL="0" indent="0">
              <a:lnSpc>
                <a:spcPts val="2600"/>
              </a:lnSpc>
              <a:buNone/>
              <a:defRPr sz="2400" baseline="0">
                <a:solidFill>
                  <a:schemeClr val="bg1"/>
                </a:solidFill>
              </a:defRPr>
            </a:lvl1pPr>
          </a:lstStyle>
          <a:p>
            <a:pPr lvl="0"/>
            <a:r>
              <a:rPr lang="en-US" dirty="0" smtClean="0"/>
              <a:t>Click to edit subtitle. </a:t>
            </a:r>
            <a:br>
              <a:rPr lang="en-US" dirty="0" smtClean="0"/>
            </a:br>
            <a:r>
              <a:rPr lang="en-US" dirty="0" smtClean="0"/>
              <a:t>Maximum two lines.</a:t>
            </a:r>
            <a:endParaRPr lang="en-US" dirty="0"/>
          </a:p>
        </p:txBody>
      </p:sp>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91210" y="5843258"/>
            <a:ext cx="1176528" cy="249567"/>
          </a:xfrm>
          <a:prstGeom prst="rect">
            <a:avLst/>
          </a:prstGeom>
        </p:spPr>
      </p:pic>
      <p:sp>
        <p:nvSpPr>
          <p:cNvPr id="15" name="TextBox 14"/>
          <p:cNvSpPr txBox="1"/>
          <p:nvPr userDrawn="1"/>
        </p:nvSpPr>
        <p:spPr>
          <a:xfrm>
            <a:off x="6907042" y="6324331"/>
            <a:ext cx="1789272" cy="18466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1"/>
                </a:solidFill>
                <a:latin typeface="Helvetica" charset="0"/>
                <a:ea typeface="Helvetica" charset="0"/>
                <a:cs typeface="Helvetica" charset="0"/>
              </a:rPr>
              <a:t>© 2017 United Rentals, Inc. All rights reserved.</a:t>
            </a:r>
          </a:p>
        </p:txBody>
      </p:sp>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2120" y="5843258"/>
            <a:ext cx="2778575" cy="470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4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10CE15-96CE-814A-A6D7-67453C20B3D5}" type="datetime1">
              <a:rPr lang="en-CA" smtClean="0"/>
              <a:t>2019-03-18</a:t>
            </a:fld>
            <a:endParaRPr lang="en-US" dirty="0"/>
          </a:p>
        </p:txBody>
      </p:sp>
      <p:sp>
        <p:nvSpPr>
          <p:cNvPr id="5" name="Footer Placeholder 4"/>
          <p:cNvSpPr>
            <a:spLocks noGrp="1"/>
          </p:cNvSpPr>
          <p:nvPr>
            <p:ph type="ftr" sz="quarter" idx="11"/>
          </p:nvPr>
        </p:nvSpPr>
        <p:spPr>
          <a:xfrm>
            <a:off x="3028950" y="7118351"/>
            <a:ext cx="3086100" cy="365125"/>
          </a:xfrm>
        </p:spPr>
        <p:txBody>
          <a:bodyPr/>
          <a:lstStyle/>
          <a:p>
            <a:endParaRPr lang="en-US" dirty="0"/>
          </a:p>
        </p:txBody>
      </p:sp>
      <p:sp>
        <p:nvSpPr>
          <p:cNvPr id="6" name="Slide Number Placeholder 5"/>
          <p:cNvSpPr>
            <a:spLocks noGrp="1"/>
          </p:cNvSpPr>
          <p:nvPr>
            <p:ph type="sldNum" sz="quarter" idx="12"/>
          </p:nvPr>
        </p:nvSpPr>
        <p:spPr>
          <a:xfrm>
            <a:off x="6579870" y="7118351"/>
            <a:ext cx="2057400" cy="365125"/>
          </a:xfrm>
        </p:spPr>
        <p:txBody>
          <a:bodyPr/>
          <a:lstStyle>
            <a:lvl1pPr>
              <a:defRPr>
                <a:solidFill>
                  <a:srgbClr val="EBEBEB"/>
                </a:solidFill>
              </a:defRPr>
            </a:lvl1pPr>
          </a:lstStyle>
          <a:p>
            <a:fld id="{7B9F5E56-48C0-FE48-9D51-A0C0A984DD21}" type="slidenum">
              <a:rPr lang="en-US" smtClean="0"/>
              <a:pPr/>
              <a:t>‹#›</a:t>
            </a:fld>
            <a:endParaRPr lang="en-US" dirty="0"/>
          </a:p>
        </p:txBody>
      </p:sp>
      <p:sp>
        <p:nvSpPr>
          <p:cNvPr id="7" name="Title 1"/>
          <p:cNvSpPr>
            <a:spLocks noGrp="1"/>
          </p:cNvSpPr>
          <p:nvPr>
            <p:ph type="title" hasCustomPrompt="1"/>
          </p:nvPr>
        </p:nvSpPr>
        <p:spPr>
          <a:xfrm>
            <a:off x="1700784" y="699246"/>
            <a:ext cx="6832029" cy="2615544"/>
          </a:xfrm>
        </p:spPr>
        <p:txBody>
          <a:bodyPr anchor="b">
            <a:normAutofit/>
          </a:bodyPr>
          <a:lstStyle>
            <a:lvl1pPr>
              <a:lnSpc>
                <a:spcPts val="5600"/>
              </a:lnSpc>
              <a:defRPr sz="5400" baseline="0">
                <a:solidFill>
                  <a:schemeClr val="bg1"/>
                </a:solidFill>
              </a:defRPr>
            </a:lvl1pPr>
          </a:lstStyle>
          <a:p>
            <a:r>
              <a:rPr lang="en-US" dirty="0" smtClean="0"/>
              <a:t>Click to edit title style. Max two lines.</a:t>
            </a:r>
            <a:endParaRPr lang="en-US" dirty="0"/>
          </a:p>
        </p:txBody>
      </p:sp>
      <p:sp>
        <p:nvSpPr>
          <p:cNvPr id="8" name="Text Placeholder 11"/>
          <p:cNvSpPr>
            <a:spLocks noGrp="1"/>
          </p:cNvSpPr>
          <p:nvPr>
            <p:ph type="body" sz="quarter" idx="13" hasCustomPrompt="1"/>
          </p:nvPr>
        </p:nvSpPr>
        <p:spPr>
          <a:xfrm>
            <a:off x="576263" y="699246"/>
            <a:ext cx="757555" cy="2299447"/>
          </a:xfrm>
        </p:spPr>
        <p:txBody>
          <a:bodyPr lIns="0" tIns="0" rIns="0" bIns="0" anchor="b">
            <a:normAutofit/>
          </a:bodyPr>
          <a:lstStyle>
            <a:lvl1pPr marL="0" indent="0" algn="ctr">
              <a:buNone/>
              <a:defRPr sz="11500" b="1" i="0" u="none">
                <a:solidFill>
                  <a:schemeClr val="bg1"/>
                </a:solidFill>
                <a:latin typeface="Helvetica" charset="0"/>
                <a:ea typeface="Helvetica" charset="0"/>
                <a:cs typeface="Helvetica" charset="0"/>
              </a:defRPr>
            </a:lvl1pPr>
          </a:lstStyle>
          <a:p>
            <a:pPr lvl="0"/>
            <a:r>
              <a:rPr lang="en-US" dirty="0" smtClean="0"/>
              <a:t>#</a:t>
            </a:r>
            <a:endParaRPr lang="en-US" dirty="0"/>
          </a:p>
        </p:txBody>
      </p:sp>
      <p:sp>
        <p:nvSpPr>
          <p:cNvPr id="9" name="Rectangle 8"/>
          <p:cNvSpPr/>
          <p:nvPr userDrawn="1"/>
        </p:nvSpPr>
        <p:spPr>
          <a:xfrm>
            <a:off x="576263" y="2891118"/>
            <a:ext cx="756000" cy="214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14"/>
          <p:cNvSpPr>
            <a:spLocks noGrp="1"/>
          </p:cNvSpPr>
          <p:nvPr>
            <p:ph type="pic" sz="quarter" idx="14" hasCustomPrompt="1"/>
          </p:nvPr>
        </p:nvSpPr>
        <p:spPr>
          <a:xfrm>
            <a:off x="1" y="3860800"/>
            <a:ext cx="9143999" cy="1331913"/>
          </a:xfrm>
          <a:solidFill>
            <a:schemeClr val="bg2">
              <a:lumMod val="20000"/>
              <a:lumOff val="80000"/>
            </a:schemeClr>
          </a:solidFill>
        </p:spPr>
        <p:txBody>
          <a:bodyPr anchor="ctr"/>
          <a:lstStyle>
            <a:lvl1pPr marL="0" indent="0" algn="ctr">
              <a:buNone/>
              <a:defRPr baseline="0"/>
            </a:lvl1pPr>
          </a:lstStyle>
          <a:p>
            <a:r>
              <a:rPr lang="en-US" dirty="0" smtClean="0"/>
              <a:t>Insert optional picture here</a:t>
            </a:r>
            <a:endParaRPr lang="en-US" dirty="0"/>
          </a:p>
        </p:txBody>
      </p:sp>
      <p:sp>
        <p:nvSpPr>
          <p:cNvPr id="15" name="TextBox 14"/>
          <p:cNvSpPr txBox="1"/>
          <p:nvPr userDrawn="1"/>
        </p:nvSpPr>
        <p:spPr>
          <a:xfrm>
            <a:off x="6925808" y="6324331"/>
            <a:ext cx="1789272" cy="18466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bg1"/>
                </a:solidFill>
                <a:latin typeface="Helvetica" charset="0"/>
                <a:ea typeface="Helvetica" charset="0"/>
                <a:cs typeface="Helvetica" charset="0"/>
              </a:rPr>
              <a:t>© 2017 United Rentals, Inc. All rights reserved.</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1210" y="5843258"/>
            <a:ext cx="1176528" cy="24956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2120" y="5843258"/>
            <a:ext cx="2778575" cy="4706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7" name="Rectangle 6"/>
          <p:cNvSpPr/>
          <p:nvPr userDrawn="1"/>
        </p:nvSpPr>
        <p:spPr>
          <a:xfrm flipV="1">
            <a:off x="1" y="5984873"/>
            <a:ext cx="9144000" cy="7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 y="6750000"/>
            <a:ext cx="9144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2825048" y="6243812"/>
            <a:ext cx="0" cy="252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979518" y="6334869"/>
            <a:ext cx="1789272" cy="18466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3"/>
                </a:solidFill>
                <a:latin typeface="Helvetica" charset="0"/>
                <a:ea typeface="Helvetica" charset="0"/>
                <a:cs typeface="Helvetica" charset="0"/>
              </a:rPr>
              <a:t>© 2017 United Rentals, Inc. All rights reserved.</a:t>
            </a:r>
          </a:p>
        </p:txBody>
      </p:sp>
      <p:sp>
        <p:nvSpPr>
          <p:cNvPr id="2" name="Title 1"/>
          <p:cNvSpPr>
            <a:spLocks noGrp="1"/>
          </p:cNvSpPr>
          <p:nvPr>
            <p:ph type="title" hasCustomPrompt="1"/>
          </p:nvPr>
        </p:nvSpPr>
        <p:spPr>
          <a:xfrm>
            <a:off x="486410" y="274556"/>
            <a:ext cx="8046402" cy="731319"/>
          </a:xfrm>
        </p:spPr>
        <p:txBody>
          <a:bodyPr anchor="b"/>
          <a:lstStyle/>
          <a:p>
            <a:r>
              <a:rPr lang="en-US" dirty="0" smtClean="0"/>
              <a:t>Click to edit slide title. Max one line.</a:t>
            </a:r>
            <a:endParaRPr lang="en-US" dirty="0"/>
          </a:p>
        </p:txBody>
      </p:sp>
      <p:sp>
        <p:nvSpPr>
          <p:cNvPr id="3" name="Content Placeholder 2"/>
          <p:cNvSpPr>
            <a:spLocks noGrp="1"/>
          </p:cNvSpPr>
          <p:nvPr>
            <p:ph idx="1"/>
          </p:nvPr>
        </p:nvSpPr>
        <p:spPr>
          <a:xfrm>
            <a:off x="486409" y="1627944"/>
            <a:ext cx="8046403" cy="39965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A16D44C-94FA-A847-B78C-B386F5A614E6}" type="datetime1">
              <a:rPr lang="en-CA" smtClean="0"/>
              <a:t>2019-03-18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F5E56-48C0-FE48-9D51-A0C0A984DD21}" type="slidenum">
              <a:rPr lang="en-US" smtClean="0"/>
              <a:t>‹#›</a:t>
            </a:fld>
            <a:endParaRPr lang="en-US" dirty="0"/>
          </a:p>
        </p:txBody>
      </p:sp>
      <p:cxnSp>
        <p:nvCxnSpPr>
          <p:cNvPr id="13" name="Straight Connector 12"/>
          <p:cNvCxnSpPr/>
          <p:nvPr userDrawn="1"/>
        </p:nvCxnSpPr>
        <p:spPr>
          <a:xfrm>
            <a:off x="576263" y="1166031"/>
            <a:ext cx="79565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585" y="6218978"/>
            <a:ext cx="2027653" cy="39563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with subtitle">
    <p:spTree>
      <p:nvGrpSpPr>
        <p:cNvPr id="1" name=""/>
        <p:cNvGrpSpPr/>
        <p:nvPr/>
      </p:nvGrpSpPr>
      <p:grpSpPr>
        <a:xfrm>
          <a:off x="0" y="0"/>
          <a:ext cx="0" cy="0"/>
          <a:chOff x="0" y="0"/>
          <a:chExt cx="0" cy="0"/>
        </a:xfrm>
      </p:grpSpPr>
      <p:sp>
        <p:nvSpPr>
          <p:cNvPr id="16" name="Rectangle 15"/>
          <p:cNvSpPr/>
          <p:nvPr userDrawn="1"/>
        </p:nvSpPr>
        <p:spPr>
          <a:xfrm flipV="1">
            <a:off x="1" y="5984873"/>
            <a:ext cx="9144000" cy="7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 y="6750000"/>
            <a:ext cx="9144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smtClean="0"/>
              <a:t>Click to edit slide title. Max one line.</a:t>
            </a:r>
            <a:endParaRPr lang="en-US" dirty="0"/>
          </a:p>
        </p:txBody>
      </p:sp>
      <p:sp>
        <p:nvSpPr>
          <p:cNvPr id="3" name="Date Placeholder 2"/>
          <p:cNvSpPr>
            <a:spLocks noGrp="1"/>
          </p:cNvSpPr>
          <p:nvPr>
            <p:ph type="dt" sz="half" idx="10"/>
          </p:nvPr>
        </p:nvSpPr>
        <p:spPr/>
        <p:txBody>
          <a:bodyPr/>
          <a:lstStyle/>
          <a:p>
            <a:fld id="{7E20E663-9652-2040-AEEB-637B194C0660}" type="datetime1">
              <a:rPr lang="en-CA" smtClean="0"/>
              <a:t>2019-03-18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F5E56-48C0-FE48-9D51-A0C0A984DD21}" type="slidenum">
              <a:rPr lang="en-US" smtClean="0"/>
              <a:pPr/>
              <a:t>‹#›</a:t>
            </a:fld>
            <a:endParaRPr lang="en-US" dirty="0"/>
          </a:p>
        </p:txBody>
      </p:sp>
      <p:sp>
        <p:nvSpPr>
          <p:cNvPr id="13" name="Content Placeholder 2"/>
          <p:cNvSpPr>
            <a:spLocks noGrp="1"/>
          </p:cNvSpPr>
          <p:nvPr>
            <p:ph idx="1"/>
          </p:nvPr>
        </p:nvSpPr>
        <p:spPr>
          <a:xfrm>
            <a:off x="486409" y="2024064"/>
            <a:ext cx="8046403"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hasCustomPrompt="1"/>
          </p:nvPr>
        </p:nvSpPr>
        <p:spPr>
          <a:xfrm>
            <a:off x="486408" y="1442720"/>
            <a:ext cx="8046403" cy="533400"/>
          </a:xfrm>
        </p:spPr>
        <p:txBody>
          <a:bodyPr anchor="b"/>
          <a:lstStyle>
            <a:lvl1pPr marL="0" indent="0">
              <a:buNone/>
              <a:defRPr b="1" baseline="0"/>
            </a:lvl1pPr>
          </a:lstStyle>
          <a:p>
            <a:pPr lvl="0"/>
            <a:r>
              <a:rPr lang="en-US" dirty="0" smtClean="0"/>
              <a:t>Click to edit subtitle</a:t>
            </a:r>
            <a:endParaRPr lang="en-US" dirty="0"/>
          </a:p>
        </p:txBody>
      </p:sp>
      <p:cxnSp>
        <p:nvCxnSpPr>
          <p:cNvPr id="21" name="Straight Connector 20"/>
          <p:cNvCxnSpPr/>
          <p:nvPr userDrawn="1"/>
        </p:nvCxnSpPr>
        <p:spPr>
          <a:xfrm>
            <a:off x="576263" y="1166031"/>
            <a:ext cx="79565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825048" y="6243812"/>
            <a:ext cx="0" cy="252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2979518" y="6334869"/>
            <a:ext cx="1789272" cy="18466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3"/>
                </a:solidFill>
                <a:latin typeface="Helvetica" charset="0"/>
                <a:ea typeface="Helvetica" charset="0"/>
                <a:cs typeface="Helvetica" charset="0"/>
              </a:rPr>
              <a:t>© 2017 United Rentals, Inc. All rights reserved.</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585" y="6218978"/>
            <a:ext cx="2027653" cy="395639"/>
          </a:xfrm>
          <a:prstGeom prst="rect">
            <a:avLst/>
          </a:prstGeom>
        </p:spPr>
      </p:pic>
    </p:spTree>
    <p:extLst>
      <p:ext uri="{BB962C8B-B14F-4D97-AF65-F5344CB8AC3E}">
        <p14:creationId xmlns:p14="http://schemas.microsoft.com/office/powerpoint/2010/main" val="12864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8" name="Rectangle 7"/>
          <p:cNvSpPr/>
          <p:nvPr userDrawn="1"/>
        </p:nvSpPr>
        <p:spPr>
          <a:xfrm flipV="1">
            <a:off x="1" y="5984873"/>
            <a:ext cx="9144000" cy="7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750000"/>
            <a:ext cx="9144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86409" y="365127"/>
            <a:ext cx="8046403" cy="646710"/>
          </a:xfrm>
        </p:spPr>
        <p:txBody>
          <a:bodyPr/>
          <a:lstStyle/>
          <a:p>
            <a:r>
              <a:rPr lang="en-US" dirty="0" smtClean="0"/>
              <a:t>Click to edit slide title. Max one line.</a:t>
            </a:r>
            <a:endParaRPr lang="en-US" dirty="0"/>
          </a:p>
        </p:txBody>
      </p:sp>
      <p:sp>
        <p:nvSpPr>
          <p:cNvPr id="3" name="Content Placeholder 2"/>
          <p:cNvSpPr>
            <a:spLocks noGrp="1"/>
          </p:cNvSpPr>
          <p:nvPr>
            <p:ph sz="half" idx="1"/>
          </p:nvPr>
        </p:nvSpPr>
        <p:spPr>
          <a:xfrm>
            <a:off x="486410" y="1628775"/>
            <a:ext cx="3886200" cy="39957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1999" y="1628775"/>
            <a:ext cx="3960813" cy="39957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32FB5F2-F258-8941-B7AD-201B525749E9}" type="datetime1">
              <a:rPr lang="en-CA" smtClean="0"/>
              <a:t>2019-03-18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F5E56-48C0-FE48-9D51-A0C0A984DD21}" type="slidenum">
              <a:rPr lang="en-US" smtClean="0"/>
              <a:t>‹#›</a:t>
            </a:fld>
            <a:endParaRPr lang="en-US" dirty="0"/>
          </a:p>
        </p:txBody>
      </p:sp>
      <p:cxnSp>
        <p:nvCxnSpPr>
          <p:cNvPr id="13" name="Straight Connector 12"/>
          <p:cNvCxnSpPr/>
          <p:nvPr userDrawn="1"/>
        </p:nvCxnSpPr>
        <p:spPr>
          <a:xfrm>
            <a:off x="576263" y="1166031"/>
            <a:ext cx="79565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825048" y="6243812"/>
            <a:ext cx="0" cy="252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2979518" y="6334869"/>
            <a:ext cx="1789272" cy="18466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3"/>
                </a:solidFill>
                <a:latin typeface="Helvetica" charset="0"/>
                <a:ea typeface="Helvetica" charset="0"/>
                <a:cs typeface="Helvetica" charset="0"/>
              </a:rPr>
              <a:t>© 2017 United Rentals, Inc. All rights reserved.</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585" y="6218978"/>
            <a:ext cx="2027653" cy="39563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10" name="Rectangle 9"/>
          <p:cNvSpPr/>
          <p:nvPr userDrawn="1"/>
        </p:nvSpPr>
        <p:spPr>
          <a:xfrm flipV="1">
            <a:off x="1" y="5984873"/>
            <a:ext cx="9144000" cy="7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6750000"/>
            <a:ext cx="9144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hasCustomPrompt="1"/>
          </p:nvPr>
        </p:nvSpPr>
        <p:spPr>
          <a:xfrm>
            <a:off x="484823" y="1426382"/>
            <a:ext cx="3868340" cy="5488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p:nvPr>
        </p:nvSpPr>
        <p:spPr>
          <a:xfrm>
            <a:off x="484823" y="2024063"/>
            <a:ext cx="3868340"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575571" y="1426382"/>
            <a:ext cx="3957242" cy="5488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p:nvPr>
        </p:nvSpPr>
        <p:spPr>
          <a:xfrm>
            <a:off x="4575571" y="2024063"/>
            <a:ext cx="3957242" cy="3600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544136-5488-2447-86FE-F70D8AC4FEA8}" type="datetime1">
              <a:rPr lang="en-CA" smtClean="0"/>
              <a:t>2019-03-18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9F5E56-48C0-FE48-9D51-A0C0A984DD21}" type="slidenum">
              <a:rPr lang="en-US" smtClean="0"/>
              <a:t>‹#›</a:t>
            </a:fld>
            <a:endParaRPr lang="en-US" dirty="0"/>
          </a:p>
        </p:txBody>
      </p:sp>
      <p:sp>
        <p:nvSpPr>
          <p:cNvPr id="15" name="Title 1"/>
          <p:cNvSpPr>
            <a:spLocks noGrp="1"/>
          </p:cNvSpPr>
          <p:nvPr>
            <p:ph type="title" hasCustomPrompt="1"/>
          </p:nvPr>
        </p:nvSpPr>
        <p:spPr>
          <a:xfrm>
            <a:off x="486409" y="365127"/>
            <a:ext cx="8046403" cy="646710"/>
          </a:xfrm>
        </p:spPr>
        <p:txBody>
          <a:bodyPr/>
          <a:lstStyle/>
          <a:p>
            <a:r>
              <a:rPr lang="en-US" dirty="0" smtClean="0"/>
              <a:t>Click to edit slide title. Max one line.</a:t>
            </a:r>
            <a:endParaRPr lang="en-US" dirty="0"/>
          </a:p>
        </p:txBody>
      </p:sp>
      <p:cxnSp>
        <p:nvCxnSpPr>
          <p:cNvPr id="16" name="Straight Connector 15"/>
          <p:cNvCxnSpPr/>
          <p:nvPr userDrawn="1"/>
        </p:nvCxnSpPr>
        <p:spPr>
          <a:xfrm>
            <a:off x="576263" y="1166031"/>
            <a:ext cx="79565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825048" y="6243812"/>
            <a:ext cx="0" cy="252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979518" y="6334869"/>
            <a:ext cx="1789272" cy="18466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3"/>
                </a:solidFill>
                <a:latin typeface="Helvetica" charset="0"/>
                <a:ea typeface="Helvetica" charset="0"/>
                <a:cs typeface="Helvetica" charset="0"/>
              </a:rPr>
              <a:t>© 2017 United Rentals, Inc. All rights reserved.</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585" y="6218978"/>
            <a:ext cx="2027653" cy="39563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Rectangle 7"/>
          <p:cNvSpPr/>
          <p:nvPr userDrawn="1"/>
        </p:nvSpPr>
        <p:spPr>
          <a:xfrm flipV="1">
            <a:off x="1" y="5984873"/>
            <a:ext cx="9144000" cy="7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750000"/>
            <a:ext cx="9144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ADF75DCC-B428-B841-8DF5-4ED8638CFB41}" type="datetime1">
              <a:rPr lang="en-CA" smtClean="0"/>
              <a:t>2019-03-18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F5E56-48C0-FE48-9D51-A0C0A984DD21}" type="slidenum">
              <a:rPr lang="en-US" smtClean="0"/>
              <a:t>‹#›</a:t>
            </a:fld>
            <a:endParaRPr lang="en-US" dirty="0"/>
          </a:p>
        </p:txBody>
      </p:sp>
      <p:sp>
        <p:nvSpPr>
          <p:cNvPr id="13" name="Title 1"/>
          <p:cNvSpPr>
            <a:spLocks noGrp="1"/>
          </p:cNvSpPr>
          <p:nvPr>
            <p:ph type="title" hasCustomPrompt="1"/>
          </p:nvPr>
        </p:nvSpPr>
        <p:spPr>
          <a:xfrm>
            <a:off x="486409" y="365127"/>
            <a:ext cx="8046403" cy="646710"/>
          </a:xfrm>
        </p:spPr>
        <p:txBody>
          <a:bodyPr/>
          <a:lstStyle/>
          <a:p>
            <a:r>
              <a:rPr lang="en-US" dirty="0" smtClean="0"/>
              <a:t>Click to edit slide title. Max one line.</a:t>
            </a:r>
            <a:endParaRPr lang="en-US" dirty="0"/>
          </a:p>
        </p:txBody>
      </p:sp>
      <p:cxnSp>
        <p:nvCxnSpPr>
          <p:cNvPr id="14" name="Straight Connector 13"/>
          <p:cNvCxnSpPr/>
          <p:nvPr userDrawn="1"/>
        </p:nvCxnSpPr>
        <p:spPr>
          <a:xfrm>
            <a:off x="576263" y="1166031"/>
            <a:ext cx="79565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Content Placeholder 11"/>
          <p:cNvSpPr>
            <a:spLocks noGrp="1"/>
          </p:cNvSpPr>
          <p:nvPr>
            <p:ph sz="quarter" idx="13"/>
          </p:nvPr>
        </p:nvSpPr>
        <p:spPr>
          <a:xfrm>
            <a:off x="486409" y="1630042"/>
            <a:ext cx="2592000" cy="3991969"/>
          </a:xfrm>
        </p:spPr>
        <p:txBody>
          <a:bodyPr>
            <a:normAutofit/>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1"/>
          <p:cNvSpPr>
            <a:spLocks noGrp="1"/>
          </p:cNvSpPr>
          <p:nvPr>
            <p:ph sz="quarter" idx="14"/>
          </p:nvPr>
        </p:nvSpPr>
        <p:spPr>
          <a:xfrm>
            <a:off x="3231073" y="1628775"/>
            <a:ext cx="2592000" cy="3995738"/>
          </a:xfrm>
        </p:spPr>
        <p:txBody>
          <a:bodyPr>
            <a:normAutofit/>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15"/>
          </p:nvPr>
        </p:nvSpPr>
        <p:spPr>
          <a:xfrm>
            <a:off x="5975738" y="1628768"/>
            <a:ext cx="2592000" cy="3996105"/>
          </a:xfrm>
        </p:spPr>
        <p:txBody>
          <a:bodyPr>
            <a:normAutofit/>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2825048" y="6243812"/>
            <a:ext cx="0" cy="252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979518" y="6334869"/>
            <a:ext cx="1789272" cy="18466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3"/>
                </a:solidFill>
                <a:latin typeface="Helvetica" charset="0"/>
                <a:ea typeface="Helvetica" charset="0"/>
                <a:cs typeface="Helvetica" charset="0"/>
              </a:rPr>
              <a:t>© 2017 United Rentals, Inc. All rights reserved.</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585" y="6218978"/>
            <a:ext cx="2027653" cy="39563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s with subtitles">
    <p:spTree>
      <p:nvGrpSpPr>
        <p:cNvPr id="1" name=""/>
        <p:cNvGrpSpPr/>
        <p:nvPr/>
      </p:nvGrpSpPr>
      <p:grpSpPr>
        <a:xfrm>
          <a:off x="0" y="0"/>
          <a:ext cx="0" cy="0"/>
          <a:chOff x="0" y="0"/>
          <a:chExt cx="0" cy="0"/>
        </a:xfrm>
      </p:grpSpPr>
      <p:sp>
        <p:nvSpPr>
          <p:cNvPr id="8" name="Rectangle 7"/>
          <p:cNvSpPr/>
          <p:nvPr userDrawn="1"/>
        </p:nvSpPr>
        <p:spPr>
          <a:xfrm flipV="1">
            <a:off x="1" y="5984873"/>
            <a:ext cx="9144000" cy="7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750000"/>
            <a:ext cx="9144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0480EBE4-F769-F749-90A3-C6DEC0061CA8}" type="datetime1">
              <a:rPr lang="en-CA" smtClean="0"/>
              <a:t>2019-03-18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F5E56-48C0-FE48-9D51-A0C0A984DD21}" type="slidenum">
              <a:rPr lang="en-US" smtClean="0"/>
              <a:t>‹#›</a:t>
            </a:fld>
            <a:endParaRPr lang="en-US" dirty="0"/>
          </a:p>
        </p:txBody>
      </p:sp>
      <p:sp>
        <p:nvSpPr>
          <p:cNvPr id="13" name="Title 1"/>
          <p:cNvSpPr>
            <a:spLocks noGrp="1"/>
          </p:cNvSpPr>
          <p:nvPr>
            <p:ph type="title" hasCustomPrompt="1"/>
          </p:nvPr>
        </p:nvSpPr>
        <p:spPr>
          <a:xfrm>
            <a:off x="486409" y="365127"/>
            <a:ext cx="8046403" cy="646710"/>
          </a:xfrm>
        </p:spPr>
        <p:txBody>
          <a:bodyPr/>
          <a:lstStyle/>
          <a:p>
            <a:r>
              <a:rPr lang="en-US" dirty="0" smtClean="0"/>
              <a:t>Click to edit slide title. Max one line.</a:t>
            </a:r>
            <a:endParaRPr lang="en-US" dirty="0"/>
          </a:p>
        </p:txBody>
      </p:sp>
      <p:cxnSp>
        <p:nvCxnSpPr>
          <p:cNvPr id="14" name="Straight Connector 13"/>
          <p:cNvCxnSpPr/>
          <p:nvPr userDrawn="1"/>
        </p:nvCxnSpPr>
        <p:spPr>
          <a:xfrm>
            <a:off x="576263" y="1166031"/>
            <a:ext cx="79565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Content Placeholder 11"/>
          <p:cNvSpPr>
            <a:spLocks noGrp="1"/>
          </p:cNvSpPr>
          <p:nvPr>
            <p:ph sz="quarter" idx="13"/>
          </p:nvPr>
        </p:nvSpPr>
        <p:spPr>
          <a:xfrm>
            <a:off x="486409" y="2024957"/>
            <a:ext cx="2592000" cy="3597054"/>
          </a:xfrm>
        </p:spPr>
        <p:txBody>
          <a:bodyPr>
            <a:normAutofit/>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1"/>
          <p:cNvSpPr>
            <a:spLocks noGrp="1"/>
          </p:cNvSpPr>
          <p:nvPr>
            <p:ph sz="quarter" idx="14"/>
          </p:nvPr>
        </p:nvSpPr>
        <p:spPr>
          <a:xfrm>
            <a:off x="3231073" y="2024063"/>
            <a:ext cx="2592000" cy="3600450"/>
          </a:xfrm>
        </p:spPr>
        <p:txBody>
          <a:bodyPr>
            <a:normAutofit/>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11"/>
          <p:cNvSpPr>
            <a:spLocks noGrp="1"/>
          </p:cNvSpPr>
          <p:nvPr>
            <p:ph sz="quarter" idx="15"/>
          </p:nvPr>
        </p:nvSpPr>
        <p:spPr>
          <a:xfrm>
            <a:off x="5975738" y="2024092"/>
            <a:ext cx="2592000" cy="3600781"/>
          </a:xfrm>
        </p:spPr>
        <p:txBody>
          <a:bodyPr>
            <a:normAutofit/>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
          <p:cNvSpPr>
            <a:spLocks noGrp="1"/>
          </p:cNvSpPr>
          <p:nvPr>
            <p:ph type="body" idx="1" hasCustomPrompt="1"/>
          </p:nvPr>
        </p:nvSpPr>
        <p:spPr>
          <a:xfrm>
            <a:off x="484823" y="1426382"/>
            <a:ext cx="2595600" cy="548837"/>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19" name="Text Placeholder 2"/>
          <p:cNvSpPr>
            <a:spLocks noGrp="1"/>
          </p:cNvSpPr>
          <p:nvPr>
            <p:ph type="body" idx="16" hasCustomPrompt="1"/>
          </p:nvPr>
        </p:nvSpPr>
        <p:spPr>
          <a:xfrm>
            <a:off x="3229487" y="1426382"/>
            <a:ext cx="2593586" cy="548837"/>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20" name="Text Placeholder 2"/>
          <p:cNvSpPr>
            <a:spLocks noGrp="1"/>
          </p:cNvSpPr>
          <p:nvPr>
            <p:ph type="body" idx="17" hasCustomPrompt="1"/>
          </p:nvPr>
        </p:nvSpPr>
        <p:spPr>
          <a:xfrm>
            <a:off x="5975738" y="1426382"/>
            <a:ext cx="2593586" cy="548837"/>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cxnSp>
        <p:nvCxnSpPr>
          <p:cNvPr id="21" name="Straight Connector 20"/>
          <p:cNvCxnSpPr/>
          <p:nvPr userDrawn="1"/>
        </p:nvCxnSpPr>
        <p:spPr>
          <a:xfrm>
            <a:off x="2825048" y="6243812"/>
            <a:ext cx="0" cy="252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2979518" y="6334869"/>
            <a:ext cx="1789272" cy="18466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3"/>
                </a:solidFill>
                <a:latin typeface="Helvetica" charset="0"/>
                <a:ea typeface="Helvetica" charset="0"/>
                <a:cs typeface="Helvetica" charset="0"/>
              </a:rPr>
              <a:t>© 2017 United Rentals, Inc. All rights reserved.</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585" y="6218978"/>
            <a:ext cx="2027653" cy="39563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409" y="365127"/>
            <a:ext cx="8046403" cy="64671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6410" y="1628775"/>
            <a:ext cx="8081328" cy="39957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7118351"/>
            <a:ext cx="2057400" cy="365125"/>
          </a:xfrm>
          <a:prstGeom prst="rect">
            <a:avLst/>
          </a:prstGeom>
        </p:spPr>
        <p:txBody>
          <a:bodyPr vert="horz" lIns="91440" tIns="45720" rIns="91440" bIns="45720" rtlCol="0" anchor="ctr"/>
          <a:lstStyle>
            <a:lvl1pPr algn="l">
              <a:defRPr sz="1200">
                <a:solidFill>
                  <a:srgbClr val="EBEBEB"/>
                </a:solidFill>
                <a:latin typeface="Helvetica" charset="0"/>
                <a:ea typeface="Helvetica" charset="0"/>
                <a:cs typeface="Helvetica" charset="0"/>
              </a:defRPr>
            </a:lvl1pPr>
          </a:lstStyle>
          <a:p>
            <a:fld id="{D4E68C43-2BF5-0E4C-B8CE-1CCCF6B5F9BE}" type="datetime1">
              <a:rPr lang="en-CA" smtClean="0"/>
              <a:t>2019-03-18</a:t>
            </a:fld>
            <a:endParaRPr lang="en-US" dirty="0"/>
          </a:p>
        </p:txBody>
      </p:sp>
      <p:sp>
        <p:nvSpPr>
          <p:cNvPr id="5" name="Footer Placeholder 4"/>
          <p:cNvSpPr>
            <a:spLocks noGrp="1"/>
          </p:cNvSpPr>
          <p:nvPr>
            <p:ph type="ftr" sz="quarter" idx="3"/>
          </p:nvPr>
        </p:nvSpPr>
        <p:spPr>
          <a:xfrm>
            <a:off x="3028950" y="7118351"/>
            <a:ext cx="3086100" cy="365125"/>
          </a:xfrm>
          <a:prstGeom prst="rect">
            <a:avLst/>
          </a:prstGeom>
        </p:spPr>
        <p:txBody>
          <a:bodyPr vert="horz" lIns="91440" tIns="45720" rIns="91440" bIns="45720" rtlCol="0" anchor="ctr"/>
          <a:lstStyle>
            <a:lvl1pPr algn="ctr">
              <a:defRPr sz="1200">
                <a:solidFill>
                  <a:srgbClr val="EBEBEB"/>
                </a:solidFill>
                <a:latin typeface="Helvetica" charset="0"/>
                <a:ea typeface="Helvetica" charset="0"/>
                <a:cs typeface="Helvetica" charset="0"/>
              </a:defRPr>
            </a:lvl1pPr>
          </a:lstStyle>
          <a:p>
            <a:endParaRPr lang="en-US" dirty="0"/>
          </a:p>
        </p:txBody>
      </p:sp>
      <p:sp>
        <p:nvSpPr>
          <p:cNvPr id="6" name="Slide Number Placeholder 5"/>
          <p:cNvSpPr>
            <a:spLocks noGrp="1"/>
          </p:cNvSpPr>
          <p:nvPr>
            <p:ph type="sldNum" sz="quarter" idx="4"/>
          </p:nvPr>
        </p:nvSpPr>
        <p:spPr>
          <a:xfrm>
            <a:off x="7993557" y="6221933"/>
            <a:ext cx="684988" cy="365125"/>
          </a:xfrm>
          <a:prstGeom prst="rect">
            <a:avLst/>
          </a:prstGeom>
        </p:spPr>
        <p:txBody>
          <a:bodyPr vert="horz" lIns="91440" tIns="45720" rIns="91440" bIns="45720" rtlCol="0" anchor="ctr"/>
          <a:lstStyle>
            <a:lvl1pPr algn="r">
              <a:defRPr sz="1050">
                <a:solidFill>
                  <a:schemeClr val="accent3"/>
                </a:solidFill>
                <a:latin typeface="Helvetica" charset="0"/>
                <a:ea typeface="Helvetica" charset="0"/>
                <a:cs typeface="Helvetica" charset="0"/>
              </a:defRPr>
            </a:lvl1pPr>
          </a:lstStyle>
          <a:p>
            <a:fld id="{7B9F5E56-48C0-FE48-9D51-A0C0A984DD21}" type="slidenum">
              <a:rPr lang="en-US" smtClean="0"/>
              <a:pPr/>
              <a:t>‹#›</a:t>
            </a:fld>
            <a:endParaRPr lang="en-US" dirty="0"/>
          </a:p>
        </p:txBody>
      </p:sp>
    </p:spTree>
    <p:extLst>
      <p:ext uri="{BB962C8B-B14F-4D97-AF65-F5344CB8AC3E}">
        <p14:creationId xmlns:p14="http://schemas.microsoft.com/office/powerpoint/2010/main" val="90950855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3" r:id="rId3"/>
    <p:sldLayoutId id="2147483662" r:id="rId4"/>
    <p:sldLayoutId id="2147483672" r:id="rId5"/>
    <p:sldLayoutId id="2147483664" r:id="rId6"/>
    <p:sldLayoutId id="2147483665" r:id="rId7"/>
    <p:sldLayoutId id="2147483668" r:id="rId8"/>
    <p:sldLayoutId id="2147483669" r:id="rId9"/>
    <p:sldLayoutId id="2147483671" r:id="rId10"/>
    <p:sldLayoutId id="2147483673" r:id="rId11"/>
    <p:sldLayoutId id="2147483667" r:id="rId12"/>
    <p:sldLayoutId id="2147483666" r:id="rId13"/>
    <p:sldLayoutId id="2147483674" r:id="rId14"/>
  </p:sldLayoutIdLst>
  <p:hf hdr="0" ftr="0" dt="0"/>
  <p:txStyles>
    <p:titleStyle>
      <a:lvl1pPr algn="l" defTabSz="914400" rtl="0" eaLnBrk="1" latinLnBrk="0" hangingPunct="1">
        <a:lnSpc>
          <a:spcPct val="90000"/>
        </a:lnSpc>
        <a:spcBef>
          <a:spcPct val="0"/>
        </a:spcBef>
        <a:buNone/>
        <a:defRPr sz="3200" b="1" kern="1200">
          <a:solidFill>
            <a:schemeClr val="tx2"/>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Helvetica" charset="0"/>
          <a:ea typeface="Helvetica" charset="0"/>
          <a:cs typeface="Helvetica" charset="0"/>
        </a:defRPr>
      </a:lvl1pPr>
      <a:lvl2pPr marL="495300" indent="-227013" algn="l" defTabSz="914400" rtl="0" eaLnBrk="1" latinLnBrk="0" hangingPunct="1">
        <a:lnSpc>
          <a:spcPct val="90000"/>
        </a:lnSpc>
        <a:spcBef>
          <a:spcPts val="500"/>
        </a:spcBef>
        <a:buClr>
          <a:schemeClr val="tx2"/>
        </a:buClr>
        <a:buFont typeface="Arial" panose="020B0604020202020204" pitchFamily="34" charset="0"/>
        <a:buChar char="•"/>
        <a:tabLst/>
        <a:defRPr sz="2000" kern="1200">
          <a:solidFill>
            <a:schemeClr val="tx1"/>
          </a:solidFill>
          <a:latin typeface="Helvetica" charset="0"/>
          <a:ea typeface="Helvetica" charset="0"/>
          <a:cs typeface="Helvetica" charset="0"/>
        </a:defRPr>
      </a:lvl2pPr>
      <a:lvl3pPr marL="755650" indent="-219075" algn="l" defTabSz="914400" rtl="0" eaLnBrk="1" latinLnBrk="0" hangingPunct="1">
        <a:lnSpc>
          <a:spcPct val="90000"/>
        </a:lnSpc>
        <a:spcBef>
          <a:spcPts val="500"/>
        </a:spcBef>
        <a:buClr>
          <a:schemeClr val="tx2"/>
        </a:buClr>
        <a:buFont typeface="Arial" panose="020B0604020202020204" pitchFamily="34" charset="0"/>
        <a:buChar char="•"/>
        <a:tabLst/>
        <a:defRPr sz="1800" kern="1200">
          <a:solidFill>
            <a:schemeClr val="tx1"/>
          </a:solidFill>
          <a:latin typeface="Helvetica" charset="0"/>
          <a:ea typeface="Helvetica" charset="0"/>
          <a:cs typeface="Helvetica" charset="0"/>
        </a:defRPr>
      </a:lvl3pPr>
      <a:lvl4pPr marL="98425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Helvetica" charset="0"/>
          <a:ea typeface="Helvetica" charset="0"/>
          <a:cs typeface="Helvetica" charset="0"/>
        </a:defRPr>
      </a:lvl4pPr>
      <a:lvl5pPr marL="1244600" indent="-219075"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63" userDrawn="1">
          <p15:clr>
            <a:srgbClr val="F26B43"/>
          </p15:clr>
        </p15:guide>
        <p15:guide id="4" pos="5397" userDrawn="1">
          <p15:clr>
            <a:srgbClr val="F26B43"/>
          </p15:clr>
        </p15:guide>
        <p15:guide id="5" orient="horz" pos="2546" userDrawn="1">
          <p15:clr>
            <a:srgbClr val="F26B43"/>
          </p15:clr>
        </p15:guide>
        <p15:guide id="6" orient="horz" pos="2319" userDrawn="1">
          <p15:clr>
            <a:srgbClr val="F26B43"/>
          </p15:clr>
        </p15:guide>
        <p15:guide id="7" orient="horz" pos="2750" userDrawn="1">
          <p15:clr>
            <a:srgbClr val="F26B43"/>
          </p15:clr>
        </p15:guide>
        <p15:guide id="8" orient="horz" pos="3838" userDrawn="1">
          <p15:clr>
            <a:srgbClr val="F26B43"/>
          </p15:clr>
        </p15:guide>
        <p15:guide id="9" orient="horz" pos="3974" userDrawn="1">
          <p15:clr>
            <a:srgbClr val="F26B43"/>
          </p15:clr>
        </p15:guide>
        <p15:guide id="10" orient="horz" pos="1956" userDrawn="1">
          <p15:clr>
            <a:srgbClr val="F26B43"/>
          </p15:clr>
        </p15:guide>
        <p15:guide id="11" orient="horz" pos="4065" userDrawn="1">
          <p15:clr>
            <a:srgbClr val="F26B43"/>
          </p15:clr>
        </p15:guide>
        <p15:guide id="12" orient="horz" pos="550" userDrawn="1">
          <p15:clr>
            <a:srgbClr val="F26B43"/>
          </p15:clr>
        </p15:guide>
        <p15:guide id="13" orient="horz" pos="1026" userDrawn="1">
          <p15:clr>
            <a:srgbClr val="F26B43"/>
          </p15:clr>
        </p15:guide>
        <p15:guide id="14" orient="horz" pos="3543" userDrawn="1">
          <p15:clr>
            <a:srgbClr val="F26B43"/>
          </p15:clr>
        </p15:guide>
        <p15:guide id="15" orient="horz" pos="3770" userDrawn="1">
          <p15:clr>
            <a:srgbClr val="F26B43"/>
          </p15:clr>
        </p15:guide>
        <p15:guide id="16" orient="horz" pos="127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player.vimeo.com/video/129119091?title=0&amp;byline=0&amp;portrait=0&amp;color=6BA1CB&amp;autoplay=0" TargetMode="External"/><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www.unitedacademy.ur.co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sz="2800" dirty="0" smtClean="0"/>
              <a:t>2019 SECNY United Academy Overview</a:t>
            </a:r>
            <a:r>
              <a:rPr lang="en-US" dirty="0" smtClean="0"/>
              <a:t>	</a:t>
            </a:r>
            <a:endParaRPr lang="en-US" dirty="0"/>
          </a:p>
        </p:txBody>
      </p:sp>
      <p:pic>
        <p:nvPicPr>
          <p:cNvPr id="6" name="Picture Placeholder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20266" b="1152"/>
          <a:stretch/>
        </p:blipFill>
        <p:spPr>
          <a:xfrm flipH="1">
            <a:off x="0" y="0"/>
            <a:ext cx="9144000" cy="4041775"/>
          </a:xfrm>
        </p:spPr>
      </p:pic>
      <p:sp>
        <p:nvSpPr>
          <p:cNvPr id="3" name="Title 2"/>
          <p:cNvSpPr>
            <a:spLocks noGrp="1"/>
          </p:cNvSpPr>
          <p:nvPr>
            <p:ph type="ctrTitle"/>
          </p:nvPr>
        </p:nvSpPr>
        <p:spPr/>
        <p:txBody>
          <a:bodyPr/>
          <a:lstStyle/>
          <a:p>
            <a:r>
              <a:rPr lang="en-US" dirty="0" smtClean="0"/>
              <a:t>Worker and </a:t>
            </a:r>
            <a:r>
              <a:rPr lang="en-US" dirty="0"/>
              <a:t>jobsite </a:t>
            </a:r>
            <a:r>
              <a:rPr lang="en-US" dirty="0" smtClean="0"/>
              <a:t>safety is </a:t>
            </a:r>
            <a:r>
              <a:rPr lang="en-US" dirty="0"/>
              <a:t>your priority and ours.</a:t>
            </a:r>
          </a:p>
        </p:txBody>
      </p:sp>
    </p:spTree>
    <p:extLst>
      <p:ext uri="{BB962C8B-B14F-4D97-AF65-F5344CB8AC3E}">
        <p14:creationId xmlns:p14="http://schemas.microsoft.com/office/powerpoint/2010/main" val="212844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a:t>
            </a:r>
            <a:r>
              <a:rPr lang="en-US" dirty="0" smtClean="0"/>
              <a:t>Challenges</a:t>
            </a:r>
            <a:endParaRPr lang="en-US" dirty="0"/>
          </a:p>
        </p:txBody>
      </p:sp>
      <p:sp>
        <p:nvSpPr>
          <p:cNvPr id="3" name="Slide Number Placeholder 2"/>
          <p:cNvSpPr>
            <a:spLocks noGrp="1"/>
          </p:cNvSpPr>
          <p:nvPr>
            <p:ph type="sldNum" sz="quarter" idx="12"/>
          </p:nvPr>
        </p:nvSpPr>
        <p:spPr/>
        <p:txBody>
          <a:bodyPr/>
          <a:lstStyle/>
          <a:p>
            <a:fld id="{7B9F5E56-48C0-FE48-9D51-A0C0A984DD21}" type="slidenum">
              <a:rPr lang="en-US" smtClean="0"/>
              <a:pPr/>
              <a:t>2</a:t>
            </a:fld>
            <a:endParaRPr lang="en-US" dirty="0"/>
          </a:p>
        </p:txBody>
      </p:sp>
      <p:sp>
        <p:nvSpPr>
          <p:cNvPr id="5" name="Content Placeholder 4"/>
          <p:cNvSpPr>
            <a:spLocks noGrp="1"/>
          </p:cNvSpPr>
          <p:nvPr>
            <p:ph idx="1"/>
          </p:nvPr>
        </p:nvSpPr>
        <p:spPr/>
        <p:txBody>
          <a:bodyPr>
            <a:normAutofit lnSpcReduction="10000"/>
          </a:bodyPr>
          <a:lstStyle/>
          <a:p>
            <a:r>
              <a:rPr lang="en-US" dirty="0" smtClean="0"/>
              <a:t>Safety </a:t>
            </a:r>
            <a:r>
              <a:rPr lang="en-US" dirty="0"/>
              <a:t>training quality varies across the industry</a:t>
            </a:r>
          </a:p>
          <a:p>
            <a:r>
              <a:rPr lang="en-US" dirty="0"/>
              <a:t>Every jobsite has different requirements and labor skills</a:t>
            </a:r>
          </a:p>
          <a:p>
            <a:r>
              <a:rPr lang="en-US" dirty="0"/>
              <a:t>A lot of time, resources and cost goes into managing employee certifications and training requirements</a:t>
            </a:r>
          </a:p>
          <a:p>
            <a:r>
              <a:rPr lang="en-US" dirty="0"/>
              <a:t>The workforce is transient with new dynamics </a:t>
            </a:r>
          </a:p>
          <a:p>
            <a:r>
              <a:rPr lang="en-US" dirty="0"/>
              <a:t>Learner comprehension and learning preferences have evolved </a:t>
            </a:r>
          </a:p>
        </p:txBody>
      </p:sp>
      <p:pic>
        <p:nvPicPr>
          <p:cNvPr id="9" name="Picture Placeholder 8" descr="jobsite.jpg"/>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33284" r="39904"/>
          <a:stretch/>
        </p:blipFill>
        <p:spPr>
          <a:xfrm>
            <a:off x="0" y="0"/>
            <a:ext cx="2852738" cy="5984875"/>
          </a:xfrm>
          <a:prstGeom prst="rect">
            <a:avLst/>
          </a:prstGeom>
          <a:ln>
            <a:noFill/>
          </a:ln>
          <a:effectLst/>
        </p:spPr>
      </p:pic>
    </p:spTree>
    <p:extLst>
      <p:ext uri="{BB962C8B-B14F-4D97-AF65-F5344CB8AC3E}">
        <p14:creationId xmlns:p14="http://schemas.microsoft.com/office/powerpoint/2010/main" val="1532176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9F5E56-48C0-FE48-9D51-A0C0A984DD21}" type="slidenum">
              <a:rPr lang="en-US" smtClean="0"/>
              <a:pPr/>
              <a:t>3</a:t>
            </a:fld>
            <a:endParaRPr lang="en-US" dirty="0"/>
          </a:p>
        </p:txBody>
      </p:sp>
      <p:sp>
        <p:nvSpPr>
          <p:cNvPr id="6" name="Title 5"/>
          <p:cNvSpPr>
            <a:spLocks noGrp="1"/>
          </p:cNvSpPr>
          <p:nvPr>
            <p:ph type="title"/>
          </p:nvPr>
        </p:nvSpPr>
        <p:spPr/>
        <p:txBody>
          <a:bodyPr/>
          <a:lstStyle/>
          <a:p>
            <a:r>
              <a:rPr lang="en-US" dirty="0" smtClean="0"/>
              <a:t>United Academy </a:t>
            </a:r>
            <a:endParaRPr lang="en-US" dirty="0"/>
          </a:p>
        </p:txBody>
      </p:sp>
      <p:sp>
        <p:nvSpPr>
          <p:cNvPr id="7" name="Content Placeholder 6"/>
          <p:cNvSpPr>
            <a:spLocks noGrp="1"/>
          </p:cNvSpPr>
          <p:nvPr>
            <p:ph sz="quarter" idx="13"/>
          </p:nvPr>
        </p:nvSpPr>
        <p:spPr/>
        <p:txBody>
          <a:bodyPr/>
          <a:lstStyle/>
          <a:p>
            <a:pPr marL="0" indent="0">
              <a:buNone/>
            </a:pPr>
            <a:r>
              <a:rPr lang="en-US" dirty="0" smtClean="0"/>
              <a:t>   Over 400 Courses</a:t>
            </a:r>
            <a:endParaRPr lang="en-US" dirty="0"/>
          </a:p>
        </p:txBody>
      </p:sp>
      <p:sp>
        <p:nvSpPr>
          <p:cNvPr id="8" name="Content Placeholder 7"/>
          <p:cNvSpPr>
            <a:spLocks noGrp="1"/>
          </p:cNvSpPr>
          <p:nvPr>
            <p:ph sz="quarter" idx="14"/>
          </p:nvPr>
        </p:nvSpPr>
        <p:spPr/>
        <p:txBody>
          <a:bodyPr/>
          <a:lstStyle/>
          <a:p>
            <a:pPr marL="0" indent="0">
              <a:buNone/>
            </a:pPr>
            <a:r>
              <a:rPr lang="en-US" dirty="0" smtClean="0"/>
              <a:t>   Available Anywhere</a:t>
            </a:r>
            <a:endParaRPr lang="en-US" dirty="0"/>
          </a:p>
        </p:txBody>
      </p:sp>
      <p:sp>
        <p:nvSpPr>
          <p:cNvPr id="9" name="Content Placeholder 8"/>
          <p:cNvSpPr>
            <a:spLocks noGrp="1"/>
          </p:cNvSpPr>
          <p:nvPr>
            <p:ph sz="quarter" idx="15"/>
          </p:nvPr>
        </p:nvSpPr>
        <p:spPr/>
        <p:txBody>
          <a:bodyPr/>
          <a:lstStyle/>
          <a:p>
            <a:pPr marL="0" indent="0">
              <a:buNone/>
            </a:pPr>
            <a:r>
              <a:rPr lang="en-US" dirty="0" smtClean="0"/>
              <a:t>         Instructor Lead</a:t>
            </a:r>
            <a:endParaRPr lang="en-US" dirty="0"/>
          </a:p>
        </p:txBody>
      </p:sp>
      <p:pic>
        <p:nvPicPr>
          <p:cNvPr id="10" name="Picture 9"/>
          <p:cNvPicPr>
            <a:picLocks noChangeAspect="1"/>
          </p:cNvPicPr>
          <p:nvPr/>
        </p:nvPicPr>
        <p:blipFill>
          <a:blip r:embed="rId3"/>
          <a:stretch>
            <a:fillRect/>
          </a:stretch>
        </p:blipFill>
        <p:spPr>
          <a:xfrm>
            <a:off x="227111" y="2167998"/>
            <a:ext cx="2851297" cy="3245017"/>
          </a:xfrm>
          <a:prstGeom prst="rect">
            <a:avLst/>
          </a:prstGeom>
        </p:spPr>
      </p:pic>
      <p:pic>
        <p:nvPicPr>
          <p:cNvPr id="11" name="Picture 10"/>
          <p:cNvPicPr>
            <a:picLocks noChangeAspect="1"/>
          </p:cNvPicPr>
          <p:nvPr/>
        </p:nvPicPr>
        <p:blipFill>
          <a:blip r:embed="rId4"/>
          <a:stretch>
            <a:fillRect/>
          </a:stretch>
        </p:blipFill>
        <p:spPr>
          <a:xfrm>
            <a:off x="3092374" y="1901746"/>
            <a:ext cx="2959252" cy="3511269"/>
          </a:xfrm>
          <a:prstGeom prst="rect">
            <a:avLst/>
          </a:prstGeom>
        </p:spPr>
      </p:pic>
      <p:pic>
        <p:nvPicPr>
          <p:cNvPr id="12" name="Picture 11"/>
          <p:cNvPicPr>
            <a:picLocks noChangeAspect="1"/>
          </p:cNvPicPr>
          <p:nvPr/>
        </p:nvPicPr>
        <p:blipFill>
          <a:blip r:embed="rId5"/>
          <a:stretch>
            <a:fillRect/>
          </a:stretch>
        </p:blipFill>
        <p:spPr>
          <a:xfrm>
            <a:off x="6065591" y="2168228"/>
            <a:ext cx="2914800" cy="3244787"/>
          </a:xfrm>
          <a:prstGeom prst="rect">
            <a:avLst/>
          </a:prstGeom>
        </p:spPr>
      </p:pic>
    </p:spTree>
    <p:extLst>
      <p:ext uri="{BB962C8B-B14F-4D97-AF65-F5344CB8AC3E}">
        <p14:creationId xmlns:p14="http://schemas.microsoft.com/office/powerpoint/2010/main" val="249624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Blended Learning</a:t>
            </a:r>
            <a:endParaRPr lang="en-US" dirty="0"/>
          </a:p>
        </p:txBody>
      </p:sp>
      <p:sp>
        <p:nvSpPr>
          <p:cNvPr id="5" name="Text Placeholder 4"/>
          <p:cNvSpPr>
            <a:spLocks noGrp="1"/>
          </p:cNvSpPr>
          <p:nvPr>
            <p:ph sz="half" idx="1"/>
          </p:nvPr>
        </p:nvSpPr>
        <p:spPr/>
        <p:txBody>
          <a:bodyPr>
            <a:normAutofit lnSpcReduction="10000"/>
          </a:bodyPr>
          <a:lstStyle/>
          <a:p>
            <a:r>
              <a:rPr lang="en-US" dirty="0" smtClean="0"/>
              <a:t>Alternative to traditional classroom</a:t>
            </a:r>
          </a:p>
          <a:p>
            <a:r>
              <a:rPr lang="en-US" dirty="0" smtClean="0"/>
              <a:t>Flexibility, taken anytime at students pace</a:t>
            </a:r>
          </a:p>
          <a:p>
            <a:r>
              <a:rPr lang="en-US" dirty="0" smtClean="0"/>
              <a:t>Online interactive game-like learning modules</a:t>
            </a:r>
          </a:p>
          <a:p>
            <a:r>
              <a:rPr lang="en-US" dirty="0" smtClean="0"/>
              <a:t>More interesting to younger workers</a:t>
            </a:r>
          </a:p>
          <a:p>
            <a:r>
              <a:rPr lang="en-US" dirty="0" smtClean="0"/>
              <a:t>Evaluations conducted nationwide at participating locations</a:t>
            </a:r>
          </a:p>
          <a:p>
            <a:endParaRPr lang="en-US" dirty="0" smtClean="0"/>
          </a:p>
          <a:p>
            <a:endParaRPr lang="en-US" dirty="0" smtClean="0"/>
          </a:p>
          <a:p>
            <a:endParaRPr lang="en-US" dirty="0" smtClean="0"/>
          </a:p>
          <a:p>
            <a:endParaRPr lang="en-US" dirty="0"/>
          </a:p>
        </p:txBody>
      </p:sp>
      <p:pic>
        <p:nvPicPr>
          <p:cNvPr id="23"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4909114" y="1628775"/>
            <a:ext cx="3286584" cy="3868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B9F5E56-48C0-FE48-9D51-A0C0A984DD21}" type="slidenum">
              <a:rPr lang="en-US" smtClean="0"/>
              <a:t>4</a:t>
            </a:fld>
            <a:endParaRPr lang="en-US" dirty="0"/>
          </a:p>
        </p:txBody>
      </p:sp>
    </p:spTree>
    <p:extLst>
      <p:ext uri="{BB962C8B-B14F-4D97-AF65-F5344CB8AC3E}">
        <p14:creationId xmlns:p14="http://schemas.microsoft.com/office/powerpoint/2010/main" val="1924735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Introducing the </a:t>
            </a:r>
            <a:r>
              <a:rPr lang="en-US" dirty="0" smtClean="0"/>
              <a:t>Universal Wallet </a:t>
            </a:r>
            <a:r>
              <a:rPr lang="en-US" dirty="0"/>
              <a:t>Card</a:t>
            </a:r>
          </a:p>
        </p:txBody>
      </p:sp>
      <p:sp>
        <p:nvSpPr>
          <p:cNvPr id="3" name="Slide Number Placeholder 2"/>
          <p:cNvSpPr>
            <a:spLocks noGrp="1"/>
          </p:cNvSpPr>
          <p:nvPr>
            <p:ph type="sldNum" sz="quarter" idx="12"/>
          </p:nvPr>
        </p:nvSpPr>
        <p:spPr/>
        <p:txBody>
          <a:bodyPr/>
          <a:lstStyle/>
          <a:p>
            <a:fld id="{7B9F5E56-48C0-FE48-9D51-A0C0A984DD21}" type="slidenum">
              <a:rPr lang="en-US" smtClean="0"/>
              <a:pPr/>
              <a:t>5</a:t>
            </a:fld>
            <a:endParaRPr lang="en-US" dirty="0"/>
          </a:p>
        </p:txBody>
      </p:sp>
      <p:sp>
        <p:nvSpPr>
          <p:cNvPr id="6" name="Content Placeholder 4"/>
          <p:cNvSpPr txBox="1">
            <a:spLocks/>
          </p:cNvSpPr>
          <p:nvPr/>
        </p:nvSpPr>
        <p:spPr>
          <a:xfrm>
            <a:off x="302009" y="4951570"/>
            <a:ext cx="8167662" cy="1163937"/>
          </a:xfrm>
          <a:prstGeom prst="rect">
            <a:avLst/>
          </a:prstGeom>
        </p:spPr>
        <p:txBody>
          <a:bodyPr>
            <a:normAutofit fontScale="925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Helvetica" charset="0"/>
                <a:ea typeface="Helvetica" charset="0"/>
                <a:cs typeface="Helvetica" charset="0"/>
              </a:defRPr>
            </a:lvl1pPr>
            <a:lvl2pPr marL="495300" indent="-227013" algn="l" defTabSz="914400" rtl="0" eaLnBrk="1" latinLnBrk="0" hangingPunct="1">
              <a:lnSpc>
                <a:spcPct val="90000"/>
              </a:lnSpc>
              <a:spcBef>
                <a:spcPts val="500"/>
              </a:spcBef>
              <a:buClr>
                <a:schemeClr val="tx2"/>
              </a:buClr>
              <a:buFont typeface="Arial" panose="020B0604020202020204" pitchFamily="34" charset="0"/>
              <a:buChar char="•"/>
              <a:tabLst/>
              <a:defRPr sz="2000" kern="1200">
                <a:solidFill>
                  <a:schemeClr val="tx1"/>
                </a:solidFill>
                <a:latin typeface="Helvetica" charset="0"/>
                <a:ea typeface="Helvetica" charset="0"/>
                <a:cs typeface="Helvetica" charset="0"/>
              </a:defRPr>
            </a:lvl2pPr>
            <a:lvl3pPr marL="755650" indent="-219075" algn="l" defTabSz="914400" rtl="0" eaLnBrk="1" latinLnBrk="0" hangingPunct="1">
              <a:lnSpc>
                <a:spcPct val="90000"/>
              </a:lnSpc>
              <a:spcBef>
                <a:spcPts val="500"/>
              </a:spcBef>
              <a:buClr>
                <a:schemeClr val="tx2"/>
              </a:buClr>
              <a:buFont typeface="Arial" panose="020B0604020202020204" pitchFamily="34" charset="0"/>
              <a:buChar char="•"/>
              <a:tabLst/>
              <a:defRPr sz="1800" kern="1200">
                <a:solidFill>
                  <a:schemeClr val="tx1"/>
                </a:solidFill>
                <a:latin typeface="Helvetica" charset="0"/>
                <a:ea typeface="Helvetica" charset="0"/>
                <a:cs typeface="Helvetica" charset="0"/>
              </a:defRPr>
            </a:lvl3pPr>
            <a:lvl4pPr marL="98425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Helvetica" charset="0"/>
                <a:ea typeface="Helvetica" charset="0"/>
                <a:cs typeface="Helvetica" charset="0"/>
              </a:defRPr>
            </a:lvl4pPr>
            <a:lvl5pPr marL="1244600" indent="-219075"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With the United Academy wallet card and mobile app, accessing your Training Profile is easy. Just scan the QR code on the card with a compatible mobile device for instant </a:t>
            </a:r>
            <a:r>
              <a:rPr lang="en-US" dirty="0" smtClean="0"/>
              <a:t>access.</a:t>
            </a:r>
            <a:endParaRPr lang="en-US" dirty="0"/>
          </a:p>
        </p:txBody>
      </p:sp>
      <p:pic>
        <p:nvPicPr>
          <p:cNvPr id="8" name="Picture 7">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342" t="2107" r="679" b="2342"/>
          <a:stretch/>
        </p:blipFill>
        <p:spPr bwMode="auto">
          <a:xfrm>
            <a:off x="731059" y="1713834"/>
            <a:ext cx="3097352" cy="1879020"/>
          </a:xfrm>
          <a:prstGeom prst="roundRect">
            <a:avLst>
              <a:gd name="adj" fmla="val 9270"/>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2596" t="14755" r="24249" b="14453"/>
          <a:stretch/>
        </p:blipFill>
        <p:spPr>
          <a:xfrm>
            <a:off x="5051895" y="1413434"/>
            <a:ext cx="1735226" cy="333807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7663" y="2839955"/>
            <a:ext cx="1148007" cy="44427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9874" y="2564286"/>
            <a:ext cx="997912" cy="297250"/>
          </a:xfrm>
          <a:prstGeom prst="rect">
            <a:avLst/>
          </a:prstGeom>
        </p:spPr>
      </p:pic>
      <p:sp>
        <p:nvSpPr>
          <p:cNvPr id="4" name="TextBox 3"/>
          <p:cNvSpPr txBox="1"/>
          <p:nvPr/>
        </p:nvSpPr>
        <p:spPr>
          <a:xfrm>
            <a:off x="731059" y="3689489"/>
            <a:ext cx="3097352" cy="523220"/>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1400" dirty="0" smtClean="0">
                <a:solidFill>
                  <a:schemeClr val="accent3"/>
                </a:solidFill>
                <a:latin typeface="Helvetica" charset="0"/>
                <a:ea typeface="Helvetica" charset="0"/>
                <a:cs typeface="Helvetica" charset="0"/>
              </a:rPr>
              <a:t>Scan the wallet card above to see a Training Profile</a:t>
            </a:r>
          </a:p>
        </p:txBody>
      </p:sp>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917795" y="3502146"/>
            <a:ext cx="1195530" cy="1072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87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Profile</a:t>
            </a:r>
          </a:p>
        </p:txBody>
      </p:sp>
      <p:sp>
        <p:nvSpPr>
          <p:cNvPr id="3" name="Slide Number Placeholder 2"/>
          <p:cNvSpPr>
            <a:spLocks noGrp="1"/>
          </p:cNvSpPr>
          <p:nvPr>
            <p:ph type="sldNum" sz="quarter" idx="12"/>
          </p:nvPr>
        </p:nvSpPr>
        <p:spPr/>
        <p:txBody>
          <a:bodyPr/>
          <a:lstStyle/>
          <a:p>
            <a:fld id="{7B9F5E56-48C0-FE48-9D51-A0C0A984DD21}" type="slidenum">
              <a:rPr lang="en-US" smtClean="0"/>
              <a:pPr/>
              <a:t>6</a:t>
            </a:fld>
            <a:endParaRPr lang="en-US" dirty="0"/>
          </a:p>
        </p:txBody>
      </p:sp>
      <p:pic>
        <p:nvPicPr>
          <p:cNvPr id="7" name="Picture 6" descr="C:\Users\lfoley\AppData\Local\Temp\SNAGHTMLabbb3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8405" y="4364023"/>
            <a:ext cx="2566452" cy="2191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925" y="1684121"/>
            <a:ext cx="3137568" cy="41609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05797" y="1684121"/>
            <a:ext cx="2947606" cy="22036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riangle 3"/>
          <p:cNvSpPr/>
          <p:nvPr/>
        </p:nvSpPr>
        <p:spPr>
          <a:xfrm rot="5400000">
            <a:off x="3501797" y="2518069"/>
            <a:ext cx="1091776" cy="283828"/>
          </a:xfrm>
          <a:prstGeom prst="triangle">
            <a:avLst>
              <a:gd name="adj" fmla="val 5111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charset="0"/>
              <a:ea typeface="Helvetica" charset="0"/>
              <a:cs typeface="Helvetica" charset="0"/>
            </a:endParaRPr>
          </a:p>
        </p:txBody>
      </p:sp>
      <p:sp>
        <p:nvSpPr>
          <p:cNvPr id="11" name="Triangle 10"/>
          <p:cNvSpPr/>
          <p:nvPr/>
        </p:nvSpPr>
        <p:spPr>
          <a:xfrm rot="10800000">
            <a:off x="5233712" y="3984002"/>
            <a:ext cx="1091776" cy="283828"/>
          </a:xfrm>
          <a:prstGeom prst="triangle">
            <a:avLst>
              <a:gd name="adj" fmla="val 5111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charset="0"/>
              <a:ea typeface="Helvetica" charset="0"/>
              <a:cs typeface="Helvetica" charset="0"/>
            </a:endParaRPr>
          </a:p>
        </p:txBody>
      </p:sp>
    </p:spTree>
    <p:extLst>
      <p:ext uri="{BB962C8B-B14F-4D97-AF65-F5344CB8AC3E}">
        <p14:creationId xmlns:p14="http://schemas.microsoft.com/office/powerpoint/2010/main" val="1228147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Getting started is </a:t>
            </a:r>
            <a:r>
              <a:rPr lang="en-US" dirty="0" smtClean="0"/>
              <a:t>easy </a:t>
            </a:r>
            <a:endParaRPr lang="en-US" dirty="0"/>
          </a:p>
        </p:txBody>
      </p:sp>
      <p:sp>
        <p:nvSpPr>
          <p:cNvPr id="3" name="Content Placeholder 2"/>
          <p:cNvSpPr>
            <a:spLocks noGrp="1"/>
          </p:cNvSpPr>
          <p:nvPr>
            <p:ph idx="1"/>
          </p:nvPr>
        </p:nvSpPr>
        <p:spPr/>
        <p:txBody>
          <a:bodyPr/>
          <a:lstStyle/>
          <a:p>
            <a:r>
              <a:rPr lang="en-US" u="sng" dirty="0" smtClean="0"/>
              <a:t>Membership is Free</a:t>
            </a:r>
            <a:endParaRPr lang="en-US" u="sng" dirty="0" smtClean="0"/>
          </a:p>
          <a:p>
            <a:r>
              <a:rPr lang="en-US" dirty="0" smtClean="0"/>
              <a:t>View </a:t>
            </a:r>
            <a:r>
              <a:rPr lang="en-US" dirty="0"/>
              <a:t>our course catalog at </a:t>
            </a:r>
            <a:r>
              <a:rPr lang="en-US" dirty="0">
                <a:hlinkClick r:id="rId3"/>
              </a:rPr>
              <a:t>UnitedAcademy.ur.com</a:t>
            </a:r>
            <a:r>
              <a:rPr lang="en-US" dirty="0"/>
              <a:t> </a:t>
            </a:r>
          </a:p>
          <a:p>
            <a:r>
              <a:rPr lang="en-US" dirty="0"/>
              <a:t>Create a Corporate Account to purchase training </a:t>
            </a:r>
            <a:br>
              <a:rPr lang="en-US" dirty="0"/>
            </a:br>
            <a:r>
              <a:rPr lang="en-US" dirty="0"/>
              <a:t>and register employees for classes</a:t>
            </a:r>
          </a:p>
          <a:p>
            <a:r>
              <a:rPr lang="en-US" dirty="0" smtClean="0"/>
              <a:t>Credits can be purchased online via Credit Card</a:t>
            </a:r>
          </a:p>
          <a:p>
            <a:r>
              <a:rPr lang="en-US" dirty="0" smtClean="0"/>
              <a:t>PO or Check payments can be made by calling our customer care team at 1-888-222-2345</a:t>
            </a:r>
            <a:endParaRPr lang="en-US" dirty="0"/>
          </a:p>
          <a:p>
            <a:pPr marL="268287" lvl="1" indent="0">
              <a:buNone/>
            </a:pPr>
            <a:endParaRPr lang="en-US" dirty="0"/>
          </a:p>
        </p:txBody>
      </p:sp>
      <p:sp>
        <p:nvSpPr>
          <p:cNvPr id="4" name="Slide Number Placeholder 3"/>
          <p:cNvSpPr>
            <a:spLocks noGrp="1"/>
          </p:cNvSpPr>
          <p:nvPr>
            <p:ph type="sldNum" sz="quarter" idx="12"/>
          </p:nvPr>
        </p:nvSpPr>
        <p:spPr/>
        <p:txBody>
          <a:bodyPr/>
          <a:lstStyle/>
          <a:p>
            <a:fld id="{7B9F5E56-48C0-FE48-9D51-A0C0A984DD21}" type="slidenum">
              <a:rPr lang="en-US" smtClean="0"/>
              <a:t>7</a:t>
            </a:fld>
            <a:endParaRPr lang="en-US" dirty="0"/>
          </a:p>
        </p:txBody>
      </p:sp>
    </p:spTree>
    <p:extLst>
      <p:ext uri="{BB962C8B-B14F-4D97-AF65-F5344CB8AC3E}">
        <p14:creationId xmlns:p14="http://schemas.microsoft.com/office/powerpoint/2010/main" val="1381782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  Simulators</a:t>
            </a:r>
            <a:endParaRPr lang="en-US" dirty="0"/>
          </a:p>
        </p:txBody>
      </p:sp>
      <p:sp>
        <p:nvSpPr>
          <p:cNvPr id="4" name="Slide Number Placeholder 3"/>
          <p:cNvSpPr>
            <a:spLocks noGrp="1"/>
          </p:cNvSpPr>
          <p:nvPr>
            <p:ph type="sldNum" sz="quarter" idx="12"/>
          </p:nvPr>
        </p:nvSpPr>
        <p:spPr/>
        <p:txBody>
          <a:bodyPr/>
          <a:lstStyle/>
          <a:p>
            <a:fld id="{7B9F5E56-48C0-FE48-9D51-A0C0A984DD21}" type="slidenum">
              <a:rPr lang="en-US" smtClean="0"/>
              <a:t>8</a:t>
            </a:fld>
            <a:endParaRPr lang="en-US" dirty="0"/>
          </a:p>
        </p:txBody>
      </p:sp>
      <p:pic>
        <p:nvPicPr>
          <p:cNvPr id="5" name="Content Placeholder 8"/>
          <p:cNvPicPr>
            <a:picLocks noGrp="1" noChangeAspect="1"/>
          </p:cNvPicPr>
          <p:nvPr>
            <p:ph idx="1"/>
          </p:nvPr>
        </p:nvPicPr>
        <p:blipFill>
          <a:blip r:embed="rId2"/>
          <a:stretch>
            <a:fillRect/>
          </a:stretch>
        </p:blipFill>
        <p:spPr>
          <a:xfrm>
            <a:off x="486410" y="1573619"/>
            <a:ext cx="8046402" cy="3806455"/>
          </a:xfrm>
          <a:prstGeom prst="rect">
            <a:avLst/>
          </a:prstGeom>
        </p:spPr>
      </p:pic>
    </p:spTree>
    <p:extLst>
      <p:ext uri="{BB962C8B-B14F-4D97-AF65-F5344CB8AC3E}">
        <p14:creationId xmlns:p14="http://schemas.microsoft.com/office/powerpoint/2010/main" val="2331972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nited Rentals MS Office Suite Colours">
      <a:dk1>
        <a:srgbClr val="000000"/>
      </a:dk1>
      <a:lt1>
        <a:srgbClr val="FFFFFF"/>
      </a:lt1>
      <a:dk2>
        <a:srgbClr val="0050AA"/>
      </a:dk2>
      <a:lt2>
        <a:srgbClr val="DDE0E2"/>
      </a:lt2>
      <a:accent1>
        <a:srgbClr val="002F56"/>
      </a:accent1>
      <a:accent2>
        <a:srgbClr val="008CFF"/>
      </a:accent2>
      <a:accent3>
        <a:srgbClr val="91969B"/>
      </a:accent3>
      <a:accent4>
        <a:srgbClr val="414B50"/>
      </a:accent4>
      <a:accent5>
        <a:srgbClr val="0050AA"/>
      </a:accent5>
      <a:accent6>
        <a:srgbClr val="DDE0E2"/>
      </a:accent6>
      <a:hlink>
        <a:srgbClr val="008CFF"/>
      </a:hlink>
      <a:folHlink>
        <a:srgbClr val="DDDDE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400">
            <a:latin typeface="Helvetica" charset="0"/>
            <a:ea typeface="Helvetica" charset="0"/>
            <a:cs typeface="Helvetica"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marL="0" marR="0" indent="0" algn="ctr" defTabSz="914400" rtl="0" eaLnBrk="1" fontAlgn="auto" latinLnBrk="0" hangingPunct="1">
          <a:lnSpc>
            <a:spcPct val="100000"/>
          </a:lnSpc>
          <a:spcBef>
            <a:spcPts val="0"/>
          </a:spcBef>
          <a:spcAft>
            <a:spcPts val="0"/>
          </a:spcAft>
          <a:buClrTx/>
          <a:buSzTx/>
          <a:buFontTx/>
          <a:buNone/>
          <a:tabLst/>
          <a:defRPr dirty="0" smtClean="0">
            <a:solidFill>
              <a:schemeClr val="accent3"/>
            </a:solidFill>
            <a:latin typeface="Helvetica" charset="0"/>
            <a:ea typeface="Helvetica" charset="0"/>
            <a:cs typeface="Helvetica"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B48A8D0D36414688CF877A6949D1CC" ma:contentTypeVersion="4" ma:contentTypeDescription="Create a new document." ma:contentTypeScope="" ma:versionID="25b134c2bbe691a0deb137cc072f859a">
  <xsd:schema xmlns:xsd="http://www.w3.org/2001/XMLSchema" xmlns:xs="http://www.w3.org/2001/XMLSchema" xmlns:p="http://schemas.microsoft.com/office/2006/metadata/properties" xmlns:ns2="ed869398-188f-4a51-997a-ab264f6a65a4" xmlns:ns3="590c439e-c2f2-4adc-955f-2161abb8b13e" targetNamespace="http://schemas.microsoft.com/office/2006/metadata/properties" ma:root="true" ma:fieldsID="2de0eeca5a77e32f5e83b5f45f97cd13" ns2:_="" ns3:_="">
    <xsd:import namespace="ed869398-188f-4a51-997a-ab264f6a65a4"/>
    <xsd:import namespace="590c439e-c2f2-4adc-955f-2161abb8b13e"/>
    <xsd:element name="properties">
      <xsd:complexType>
        <xsd:sequence>
          <xsd:element name="documentManagement">
            <xsd:complexType>
              <xsd:all>
                <xsd:element ref="ns2:Audienc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869398-188f-4a51-997a-ab264f6a65a4" elementFormDefault="qualified">
    <xsd:import namespace="http://schemas.microsoft.com/office/2006/documentManagement/types"/>
    <xsd:import namespace="http://schemas.microsoft.com/office/infopath/2007/PartnerControls"/>
    <xsd:element name="Audience" ma:index="8" nillable="true" ma:displayName="Audience" ma:internalName="Audience">
      <xsd:complexType>
        <xsd:complexContent>
          <xsd:extension base="dms:MultiChoice">
            <xsd:sequence>
              <xsd:element name="Value" maxOccurs="unbounded" minOccurs="0" nillable="true">
                <xsd:simpleType>
                  <xsd:restriction base="dms:Choice">
                    <xsd:enumeration value="Trainers"/>
                    <xsd:enumeration value="Employees"/>
                    <xsd:enumeration value="Sales"/>
                    <xsd:enumeration value="General"/>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0c439e-c2f2-4adc-955f-2161abb8b13e"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udience xmlns="ed869398-188f-4a51-997a-ab264f6a65a4">
      <Value>Trainers</Value>
      <Value>Sales</Value>
    </Audience>
  </documentManagement>
</p:properties>
</file>

<file path=customXml/itemProps1.xml><?xml version="1.0" encoding="utf-8"?>
<ds:datastoreItem xmlns:ds="http://schemas.openxmlformats.org/officeDocument/2006/customXml" ds:itemID="{EC002F1D-7B30-4B94-A439-D81DD0383CD2}">
  <ds:schemaRefs>
    <ds:schemaRef ds:uri="http://schemas.microsoft.com/sharepoint/v3/contenttype/forms"/>
  </ds:schemaRefs>
</ds:datastoreItem>
</file>

<file path=customXml/itemProps2.xml><?xml version="1.0" encoding="utf-8"?>
<ds:datastoreItem xmlns:ds="http://schemas.openxmlformats.org/officeDocument/2006/customXml" ds:itemID="{CE95C83F-9DFC-4C1D-9704-9C185500F2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869398-188f-4a51-997a-ab264f6a65a4"/>
    <ds:schemaRef ds:uri="590c439e-c2f2-4adc-955f-2161abb8b1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A9EE4C-B9B3-46B2-B3B6-08A8F1B5899A}">
  <ds:schemaRefs>
    <ds:schemaRef ds:uri="http://schemas.microsoft.com/office/2006/documentManagement/types"/>
    <ds:schemaRef ds:uri="http://schemas.microsoft.com/office/2006/metadata/properties"/>
    <ds:schemaRef ds:uri="http://purl.org/dc/terms/"/>
    <ds:schemaRef ds:uri="ed869398-188f-4a51-997a-ab264f6a65a4"/>
    <ds:schemaRef ds:uri="http://purl.org/dc/dcmitype/"/>
    <ds:schemaRef ds:uri="http://schemas.microsoft.com/office/infopath/2007/PartnerControls"/>
    <ds:schemaRef ds:uri="http://schemas.openxmlformats.org/package/2006/metadata/core-properties"/>
    <ds:schemaRef ds:uri="590c439e-c2f2-4adc-955f-2161abb8b13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478</TotalTime>
  <Words>1232</Words>
  <Application>Microsoft Office PowerPoint</Application>
  <PresentationFormat>On-screen Show (4:3)</PresentationFormat>
  <Paragraphs>108</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Helvetica</vt:lpstr>
      <vt:lpstr>Office Theme</vt:lpstr>
      <vt:lpstr>Worker and jobsite safety is your priority and ours.</vt:lpstr>
      <vt:lpstr>Training Challenges</vt:lpstr>
      <vt:lpstr>United Academy </vt:lpstr>
      <vt:lpstr>Blended Learning</vt:lpstr>
      <vt:lpstr>Introducing the Universal Wallet Card</vt:lpstr>
      <vt:lpstr>Training Profile</vt:lpstr>
      <vt:lpstr>Getting started is easy </vt:lpstr>
      <vt:lpstr>Looking Ahead:  Simulators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 Delgado</dc:creator>
  <cp:lastModifiedBy>Daniel Smith</cp:lastModifiedBy>
  <cp:revision>44</cp:revision>
  <dcterms:created xsi:type="dcterms:W3CDTF">2016-11-18T15:07:59Z</dcterms:created>
  <dcterms:modified xsi:type="dcterms:W3CDTF">2019-03-18T21:38:24Z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0x010100B1B48A8D0D36414688CF877A6949D1CC</vt:lpwstr>
  </property>
</Properties>
</file>